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ZA" sz="1600" b="1" noProof="0" dirty="0" err="1"/>
            <a:t>Watshonisa</a:t>
          </a:r>
          <a:r>
            <a:rPr lang="en-ZA" sz="1600" b="1" noProof="0" dirty="0"/>
            <a:t> </a:t>
          </a:r>
          <a:r>
            <a:rPr lang="en-ZA" sz="1600" b="1" noProof="0" dirty="0" err="1"/>
            <a:t>umkhosi</a:t>
          </a:r>
          <a:r>
            <a:rPr lang="en-ZA" sz="1600" b="1" noProof="0" dirty="0"/>
            <a:t> </a:t>
          </a:r>
          <a:r>
            <a:rPr lang="en-ZA" sz="1600" b="1" noProof="0" dirty="0" err="1"/>
            <a:t>wamaYiputa</a:t>
          </a:r>
          <a:r>
            <a:rPr lang="en-ZA" sz="1600" b="1" noProof="0" dirty="0"/>
            <a:t> </a:t>
          </a:r>
          <a:r>
            <a:rPr lang="en-ZA" sz="1600" b="1" noProof="0" dirty="0" err="1"/>
            <a:t>kuLwandle</a:t>
          </a:r>
          <a:r>
            <a:rPr lang="en-ZA" sz="1600" b="1" noProof="0" dirty="0"/>
            <a:t> </a:t>
          </a:r>
          <a:r>
            <a:rPr lang="en-ZA" sz="1600" b="1" noProof="0" dirty="0" err="1"/>
            <a:t>oluBomvu</a:t>
          </a:r>
          <a:r>
            <a:rPr lang="en-ZA" sz="1600" b="1" noProof="0" dirty="0"/>
            <a:t> (</a:t>
          </a:r>
          <a:r>
            <a:rPr lang="en-ZA" sz="1600" b="1" noProof="0" dirty="0" err="1"/>
            <a:t>Eks</a:t>
          </a:r>
          <a:r>
            <a:rPr lang="en-ZA" sz="1600" b="1" noProof="0" dirty="0"/>
            <a:t>. 14:24-28 ).</a:t>
          </a:r>
          <a:endParaRPr lang="en-US" sz="16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ZA" sz="1600" b="1" noProof="0" dirty="0" err="1"/>
            <a:t>Wasebenzisa</a:t>
          </a:r>
          <a:r>
            <a:rPr lang="en-ZA" sz="1600" b="1" noProof="0" dirty="0"/>
            <a:t> </a:t>
          </a:r>
          <a:r>
            <a:rPr lang="en-ZA" sz="1600" b="1" noProof="0" dirty="0" err="1"/>
            <a:t>isichotho</a:t>
          </a:r>
          <a:r>
            <a:rPr lang="en-ZA" sz="1600" b="1" noProof="0" dirty="0"/>
            <a:t> </a:t>
          </a:r>
          <a:r>
            <a:rPr lang="en-ZA" sz="1600" b="1" noProof="0" dirty="0" err="1"/>
            <a:t>nxamnye</a:t>
          </a:r>
          <a:r>
            <a:rPr lang="en-ZA" sz="1600" b="1" noProof="0" dirty="0"/>
            <a:t> </a:t>
          </a:r>
          <a:r>
            <a:rPr lang="en-ZA" sz="1600" b="1" noProof="0" dirty="0" err="1"/>
            <a:t>namaKanan</a:t>
          </a:r>
          <a:endParaRPr lang="en-ZA" sz="1600" b="1" noProof="0" dirty="0"/>
        </a:p>
        <a:p>
          <a:r>
            <a:rPr lang="en-ZA" sz="1600" b="1" noProof="0" dirty="0"/>
            <a:t>( Yosh. 10:11 ).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ZA" sz="1600" b="1" noProof="0" dirty="0" err="1"/>
            <a:t>Wabatshabalalisa</a:t>
          </a:r>
          <a:r>
            <a:rPr lang="en-ZA" sz="1600" b="1" noProof="0" dirty="0"/>
            <a:t> abo </a:t>
          </a:r>
          <a:r>
            <a:rPr lang="en-ZA" sz="1600" b="1" noProof="0" dirty="0" err="1"/>
            <a:t>babemdelela</a:t>
          </a:r>
          <a:r>
            <a:rPr lang="en-ZA" sz="1600" b="1" noProof="0" dirty="0"/>
            <a:t> </a:t>
          </a:r>
          <a:r>
            <a:rPr lang="en-ZA" sz="1600" b="1" noProof="0" dirty="0" err="1"/>
            <a:t>uEliya</a:t>
          </a:r>
          <a:r>
            <a:rPr lang="en-ZA" sz="1600" b="1" noProof="0" dirty="0"/>
            <a:t> (2 </a:t>
          </a:r>
          <a:r>
            <a:rPr lang="en-ZA" sz="1600" b="1" noProof="0" dirty="0" err="1"/>
            <a:t>Kumkani</a:t>
          </a:r>
          <a:r>
            <a:rPr lang="en-ZA" sz="1600" b="1" noProof="0" dirty="0"/>
            <a:t> 1:9-10).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ZA" sz="1600" b="1" noProof="0" dirty="0" err="1"/>
            <a:t>Wathumela</a:t>
          </a:r>
          <a:r>
            <a:rPr lang="en-ZA" sz="1600" b="1" noProof="0" dirty="0"/>
            <a:t> </a:t>
          </a:r>
          <a:r>
            <a:rPr lang="en-ZA" sz="1600" b="1" noProof="0" dirty="0" err="1"/>
            <a:t>iibhere</a:t>
          </a:r>
          <a:r>
            <a:rPr lang="en-ZA" sz="1600" b="1" noProof="0" dirty="0"/>
            <a:t> </a:t>
          </a:r>
          <a:r>
            <a:rPr lang="en-ZA" sz="1600" b="1" noProof="0" dirty="0" err="1"/>
            <a:t>nxamnye</a:t>
          </a:r>
          <a:r>
            <a:rPr lang="en-ZA" sz="1600" b="1" noProof="0" dirty="0"/>
            <a:t> </a:t>
          </a:r>
          <a:r>
            <a:rPr lang="en-ZA" sz="1600" b="1" noProof="0" dirty="0" err="1"/>
            <a:t>nabo</a:t>
          </a:r>
          <a:r>
            <a:rPr lang="en-ZA" sz="1600" b="1" noProof="0" dirty="0"/>
            <a:t> </a:t>
          </a:r>
          <a:r>
            <a:rPr lang="en-ZA" sz="1600" b="1" noProof="0" dirty="0" err="1"/>
            <a:t>babegculela</a:t>
          </a:r>
          <a:r>
            <a:rPr lang="en-ZA" sz="1600" b="1" noProof="0" dirty="0"/>
            <a:t> </a:t>
          </a:r>
          <a:r>
            <a:rPr lang="en-ZA" sz="1600" b="1" noProof="0" dirty="0" err="1"/>
            <a:t>uElisha</a:t>
          </a:r>
          <a:r>
            <a:rPr lang="en-ZA" sz="1600" b="1" noProof="0" dirty="0"/>
            <a:t> (2 </a:t>
          </a:r>
          <a:r>
            <a:rPr lang="en-ZA" sz="1600" b="1" noProof="0" dirty="0" err="1"/>
            <a:t>Kumkani</a:t>
          </a:r>
          <a:r>
            <a:rPr lang="en-ZA" sz="1600" b="1" noProof="0" dirty="0"/>
            <a:t> 2:23-24</a:t>
          </a:r>
          <a:r>
            <a:rPr lang="en-ZA" sz="1800" b="1" noProof="0" dirty="0"/>
            <a:t>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ZA" sz="1800" b="1" noProof="0" dirty="0" err="1"/>
            <a:t>Wafumana</a:t>
          </a:r>
          <a:r>
            <a:rPr lang="en-ZA" sz="1800" b="1" noProof="0" dirty="0"/>
            <a:t> </a:t>
          </a:r>
          <a:r>
            <a:rPr lang="en-ZA" sz="1800" b="1" noProof="0" dirty="0" err="1"/>
            <a:t>uxolo</a:t>
          </a:r>
          <a:r>
            <a:rPr lang="en-ZA" sz="1800" b="1" noProof="0" dirty="0"/>
            <a:t> </a:t>
          </a:r>
          <a:r>
            <a:rPr lang="en-ZA" sz="1800" b="1" noProof="0" dirty="0" err="1"/>
            <a:t>ngokumfamekisa</a:t>
          </a:r>
          <a:r>
            <a:rPr lang="en-ZA" sz="1800" b="1" noProof="0" dirty="0"/>
            <a:t> </a:t>
          </a:r>
          <a:r>
            <a:rPr lang="en-ZA" sz="1800" b="1" noProof="0" dirty="0" err="1"/>
            <a:t>umkhosi</a:t>
          </a:r>
          <a:r>
            <a:rPr lang="en-ZA" sz="1800" b="1" noProof="0" dirty="0"/>
            <a:t> </a:t>
          </a:r>
          <a:r>
            <a:rPr lang="en-ZA" sz="1800" b="1" noProof="0" dirty="0" err="1"/>
            <a:t>wamaSiriya</a:t>
          </a:r>
          <a:r>
            <a:rPr lang="en-ZA" sz="1800" b="1" noProof="0" dirty="0"/>
            <a:t> </a:t>
          </a:r>
          <a:r>
            <a:rPr lang="en-ZA" sz="1600" b="1" noProof="0" dirty="0"/>
            <a:t>(2 </a:t>
          </a:r>
          <a:r>
            <a:rPr lang="en-ZA" sz="1600" b="1" noProof="0" dirty="0" err="1"/>
            <a:t>Kumkani</a:t>
          </a:r>
          <a:r>
            <a:rPr lang="en-ZA" sz="1600" b="1" noProof="0" dirty="0"/>
            <a:t> 6:14-23)</a:t>
          </a:r>
          <a:endParaRPr lang="en-US" sz="16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ZA" sz="1800" b="1" noProof="0" dirty="0" err="1"/>
            <a:t>Wenza</a:t>
          </a:r>
          <a:r>
            <a:rPr lang="en-ZA" sz="1800" b="1" noProof="0" dirty="0"/>
            <a:t> </a:t>
          </a:r>
          <a:r>
            <a:rPr lang="en-ZA" sz="1800" b="1" noProof="0" dirty="0" err="1"/>
            <a:t>ukuba</a:t>
          </a:r>
          <a:r>
            <a:rPr lang="en-ZA" sz="1800" b="1" noProof="0" dirty="0"/>
            <a:t> ama-Amon </a:t>
          </a:r>
          <a:r>
            <a:rPr lang="en-ZA" sz="1800" b="1" noProof="0" dirty="0" err="1"/>
            <a:t>namaMowabhi</a:t>
          </a:r>
          <a:r>
            <a:rPr lang="en-ZA" sz="1800" b="1" noProof="0" dirty="0"/>
            <a:t> </a:t>
          </a:r>
          <a:r>
            <a:rPr lang="en-ZA" sz="1800" b="1" noProof="0" dirty="0" err="1"/>
            <a:t>alwe</a:t>
          </a:r>
          <a:r>
            <a:rPr lang="en-ZA" sz="1800" b="1" noProof="0" dirty="0"/>
            <a:t> </a:t>
          </a:r>
          <a:r>
            <a:rPr lang="en-ZA" sz="1800" b="1" noProof="0" dirty="0" err="1"/>
            <a:t>yodwa</a:t>
          </a:r>
          <a:r>
            <a:rPr lang="en-ZA" sz="1800" b="1" noProof="0" dirty="0"/>
            <a:t> (2 Kr. 20:15-17, 22-24).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ZA" sz="1800" b="1" noProof="0" dirty="0" err="1"/>
            <a:t>Wabulala</a:t>
          </a:r>
          <a:r>
            <a:rPr lang="en-ZA" sz="1800" b="1" noProof="0" dirty="0"/>
            <a:t> ama-</a:t>
          </a:r>
          <a:r>
            <a:rPr lang="en-ZA" sz="1800" b="1" noProof="0" dirty="0" err="1"/>
            <a:t>Asiriya</a:t>
          </a:r>
          <a:r>
            <a:rPr lang="en-ZA" sz="1800" b="1" noProof="0" dirty="0"/>
            <a:t> ali-185 000 </a:t>
          </a:r>
          <a:r>
            <a:rPr lang="en-ZA" sz="1800" b="1" noProof="0" dirty="0" err="1"/>
            <a:t>ngobusuku</a:t>
          </a:r>
          <a:r>
            <a:rPr lang="en-ZA" sz="1800" b="1" noProof="0" dirty="0"/>
            <a:t> </a:t>
          </a:r>
          <a:r>
            <a:rPr lang="en-ZA" sz="1800" b="1" noProof="0" dirty="0" err="1"/>
            <a:t>nje</a:t>
          </a:r>
          <a:r>
            <a:rPr lang="en-ZA" sz="1800" b="1" noProof="0" dirty="0"/>
            <a:t> </a:t>
          </a:r>
          <a:r>
            <a:rPr lang="en-ZA" sz="1800" b="1" noProof="0" dirty="0" err="1"/>
            <a:t>obunye</a:t>
          </a:r>
          <a:r>
            <a:rPr lang="en-ZA" sz="1800" b="1" noProof="0" dirty="0"/>
            <a:t> (2 </a:t>
          </a:r>
          <a:r>
            <a:rPr lang="en-ZA" sz="1800" b="1" noProof="0" dirty="0" err="1"/>
            <a:t>Kumkani</a:t>
          </a:r>
          <a:r>
            <a:rPr lang="en-ZA" sz="1800" b="1" noProof="0" dirty="0"/>
            <a:t>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ZA" sz="1800" b="1" noProof="0" dirty="0" err="1"/>
            <a:t>Wathumela</a:t>
          </a:r>
          <a:r>
            <a:rPr lang="en-ZA" sz="1800" b="1" noProof="0" dirty="0"/>
            <a:t> </a:t>
          </a:r>
          <a:r>
            <a:rPr lang="en-ZA" sz="1800" b="1" noProof="0" dirty="0" err="1"/>
            <a:t>isifo</a:t>
          </a:r>
          <a:r>
            <a:rPr lang="en-ZA" sz="1800" b="1" noProof="0" dirty="0"/>
            <a:t> </a:t>
          </a:r>
          <a:r>
            <a:rPr lang="en-ZA" sz="1800" b="1" noProof="0" dirty="0" err="1"/>
            <a:t>esibulalayo</a:t>
          </a:r>
          <a:r>
            <a:rPr lang="en-ZA" sz="1800" b="1" noProof="0" dirty="0"/>
            <a:t> </a:t>
          </a:r>
          <a:r>
            <a:rPr lang="en-ZA" sz="1800" b="1" noProof="0" dirty="0" err="1"/>
            <a:t>kuHerode</a:t>
          </a:r>
          <a:r>
            <a:rPr lang="en-ZA" sz="1800" b="1" noProof="0" dirty="0"/>
            <a:t> (</a:t>
          </a:r>
          <a:r>
            <a:rPr lang="en-ZA" sz="1800" b="1" noProof="0" dirty="0" err="1"/>
            <a:t>IZenzo</a:t>
          </a:r>
          <a:r>
            <a:rPr lang="en-ZA" sz="1800" b="1" noProof="0" dirty="0"/>
            <a:t> 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X="123681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218286" y="258418"/>
          <a:ext cx="1823633" cy="125648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2359" y="1514912"/>
          <a:ext cx="2255487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 err="1"/>
            <a:t>Watshonisa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umkhosi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wamaYiputa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kuLwandle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oluBomvu</a:t>
          </a:r>
          <a:r>
            <a:rPr lang="en-ZA" sz="1600" b="1" kern="1200" noProof="0" dirty="0"/>
            <a:t> (</a:t>
          </a:r>
          <a:r>
            <a:rPr lang="en-ZA" sz="1600" b="1" kern="1200" noProof="0" dirty="0" err="1"/>
            <a:t>Eks</a:t>
          </a:r>
          <a:r>
            <a:rPr lang="en-ZA" sz="1600" b="1" kern="1200" noProof="0" dirty="0"/>
            <a:t>. 14:24-28 ).</a:t>
          </a:r>
          <a:endParaRPr lang="en-US" sz="1600" kern="1200" noProof="0" dirty="0"/>
        </a:p>
      </dsp:txBody>
      <dsp:txXfrm>
        <a:off x="2359" y="1514912"/>
        <a:ext cx="2255487" cy="676567"/>
      </dsp:txXfrm>
    </dsp:sp>
    <dsp:sp modelId="{757B839D-7B20-456D-B4B6-143DC0100211}">
      <dsp:nvSpPr>
        <dsp:cNvPr id="0" name=""/>
        <dsp:cNvSpPr/>
      </dsp:nvSpPr>
      <dsp:spPr>
        <a:xfrm>
          <a:off x="2440286" y="258418"/>
          <a:ext cx="1823633" cy="125648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440286" y="1514912"/>
          <a:ext cx="1823633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 err="1"/>
            <a:t>Wasebenzisa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isichotho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nxamnye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namaKanan</a:t>
          </a:r>
          <a:endParaRPr lang="en-ZA" sz="1600" b="1" kern="1200" noProof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/>
            <a:t>( Yosh. 10:11 ).</a:t>
          </a:r>
          <a:endParaRPr lang="en-US" sz="1600" kern="1200" noProof="0" dirty="0"/>
        </a:p>
      </dsp:txBody>
      <dsp:txXfrm>
        <a:off x="2440286" y="1514912"/>
        <a:ext cx="1823633" cy="676567"/>
      </dsp:txXfrm>
    </dsp:sp>
    <dsp:sp modelId="{904D2415-2BA8-4F18-9433-3CE93F7B6EAA}">
      <dsp:nvSpPr>
        <dsp:cNvPr id="0" name=""/>
        <dsp:cNvSpPr/>
      </dsp:nvSpPr>
      <dsp:spPr>
        <a:xfrm>
          <a:off x="4446359" y="258418"/>
          <a:ext cx="1823633" cy="125648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446359" y="1514912"/>
          <a:ext cx="1823633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 err="1"/>
            <a:t>Wabatshabalalisa</a:t>
          </a:r>
          <a:r>
            <a:rPr lang="en-ZA" sz="1600" b="1" kern="1200" noProof="0" dirty="0"/>
            <a:t> abo </a:t>
          </a:r>
          <a:r>
            <a:rPr lang="en-ZA" sz="1600" b="1" kern="1200" noProof="0" dirty="0" err="1"/>
            <a:t>babemdelela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uEliya</a:t>
          </a:r>
          <a:r>
            <a:rPr lang="en-ZA" sz="1600" b="1" kern="1200" noProof="0" dirty="0"/>
            <a:t> (2 </a:t>
          </a:r>
          <a:r>
            <a:rPr lang="en-ZA" sz="1600" b="1" kern="1200" noProof="0" dirty="0" err="1"/>
            <a:t>Kumkani</a:t>
          </a:r>
          <a:r>
            <a:rPr lang="en-ZA" sz="1600" b="1" kern="1200" noProof="0" dirty="0"/>
            <a:t> 1:9-10).</a:t>
          </a:r>
          <a:endParaRPr lang="en-US" sz="1600" kern="1200" noProof="0" dirty="0"/>
        </a:p>
      </dsp:txBody>
      <dsp:txXfrm>
        <a:off x="4446359" y="1514912"/>
        <a:ext cx="1823633" cy="676567"/>
      </dsp:txXfrm>
    </dsp:sp>
    <dsp:sp modelId="{5C4AF684-2DF3-4B8B-966D-28B11D58D499}">
      <dsp:nvSpPr>
        <dsp:cNvPr id="0" name=""/>
        <dsp:cNvSpPr/>
      </dsp:nvSpPr>
      <dsp:spPr>
        <a:xfrm>
          <a:off x="6506676" y="258418"/>
          <a:ext cx="1823633" cy="125648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452432" y="1514912"/>
          <a:ext cx="1932120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 err="1"/>
            <a:t>Wathumela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iibhere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nxamnye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nabo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babegculela</a:t>
          </a:r>
          <a:r>
            <a:rPr lang="en-ZA" sz="1600" b="1" kern="1200" noProof="0" dirty="0"/>
            <a:t> </a:t>
          </a:r>
          <a:r>
            <a:rPr lang="en-ZA" sz="1600" b="1" kern="1200" noProof="0" dirty="0" err="1"/>
            <a:t>uElisha</a:t>
          </a:r>
          <a:r>
            <a:rPr lang="en-ZA" sz="1600" b="1" kern="1200" noProof="0" dirty="0"/>
            <a:t> (2 </a:t>
          </a:r>
          <a:r>
            <a:rPr lang="en-ZA" sz="1600" b="1" kern="1200" noProof="0" dirty="0" err="1"/>
            <a:t>Kumkani</a:t>
          </a:r>
          <a:r>
            <a:rPr lang="en-ZA" sz="1600" b="1" kern="1200" noProof="0" dirty="0"/>
            <a:t> 2:23-24</a:t>
          </a:r>
          <a:r>
            <a:rPr lang="en-ZA" sz="1800" b="1" kern="1200" noProof="0" dirty="0"/>
            <a:t>)</a:t>
          </a:r>
          <a:endParaRPr lang="en-US" sz="1800" kern="1200" noProof="0" dirty="0"/>
        </a:p>
      </dsp:txBody>
      <dsp:txXfrm>
        <a:off x="6452432" y="1514912"/>
        <a:ext cx="1932120" cy="676567"/>
      </dsp:txXfrm>
    </dsp:sp>
    <dsp:sp modelId="{4CBDC65A-48E1-48B3-9145-1F0726CA8B43}">
      <dsp:nvSpPr>
        <dsp:cNvPr id="0" name=""/>
        <dsp:cNvSpPr/>
      </dsp:nvSpPr>
      <dsp:spPr>
        <a:xfrm>
          <a:off x="121214" y="2913856"/>
          <a:ext cx="1823633" cy="125648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64490" y="4079804"/>
          <a:ext cx="1937081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/>
            <a:t>Wafumana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uxolo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ngokumfamekisa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umkhosi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wamaSiriya</a:t>
          </a:r>
          <a:r>
            <a:rPr lang="en-ZA" sz="1800" b="1" kern="1200" noProof="0" dirty="0"/>
            <a:t> </a:t>
          </a:r>
          <a:r>
            <a:rPr lang="en-ZA" sz="1600" b="1" kern="1200" noProof="0" dirty="0"/>
            <a:t>(2 </a:t>
          </a:r>
          <a:r>
            <a:rPr lang="en-ZA" sz="1600" b="1" kern="1200" noProof="0" dirty="0" err="1"/>
            <a:t>Kumkani</a:t>
          </a:r>
          <a:r>
            <a:rPr lang="en-ZA" sz="1600" b="1" kern="1200" noProof="0" dirty="0"/>
            <a:t> 6:14-23)</a:t>
          </a:r>
          <a:endParaRPr lang="en-US" sz="1600" kern="1200" noProof="0" dirty="0"/>
        </a:p>
      </dsp:txBody>
      <dsp:txXfrm>
        <a:off x="64490" y="4079804"/>
        <a:ext cx="1937081" cy="676567"/>
      </dsp:txXfrm>
    </dsp:sp>
    <dsp:sp modelId="{0A9C59B1-EF7A-4EE3-990B-90F62DBD97A6}">
      <dsp:nvSpPr>
        <dsp:cNvPr id="0" name=""/>
        <dsp:cNvSpPr/>
      </dsp:nvSpPr>
      <dsp:spPr>
        <a:xfrm>
          <a:off x="2335327" y="2889166"/>
          <a:ext cx="1823633" cy="1256483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84011" y="4088031"/>
          <a:ext cx="2126264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/>
            <a:t>Wenza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ukuba</a:t>
          </a:r>
          <a:r>
            <a:rPr lang="en-ZA" sz="1800" b="1" kern="1200" noProof="0" dirty="0"/>
            <a:t> ama-Amon </a:t>
          </a:r>
          <a:r>
            <a:rPr lang="en-ZA" sz="1800" b="1" kern="1200" noProof="0" dirty="0" err="1"/>
            <a:t>namaMowabhi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alwe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yodwa</a:t>
          </a:r>
          <a:r>
            <a:rPr lang="en-ZA" sz="1800" b="1" kern="1200" noProof="0" dirty="0"/>
            <a:t> (2 Kr. 20:15-17, 22-24).</a:t>
          </a:r>
          <a:endParaRPr lang="en-US" sz="1800" kern="1200" noProof="0" dirty="0"/>
        </a:p>
      </dsp:txBody>
      <dsp:txXfrm>
        <a:off x="2184011" y="4088031"/>
        <a:ext cx="2126264" cy="676567"/>
      </dsp:txXfrm>
    </dsp:sp>
    <dsp:sp modelId="{4F6CC5CB-B937-457C-8DFC-B65159823B9E}">
      <dsp:nvSpPr>
        <dsp:cNvPr id="0" name=""/>
        <dsp:cNvSpPr/>
      </dsp:nvSpPr>
      <dsp:spPr>
        <a:xfrm>
          <a:off x="4492716" y="2889166"/>
          <a:ext cx="1823633" cy="1256483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0941" y="4079804"/>
          <a:ext cx="1823633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/>
            <a:t>Wabulala</a:t>
          </a:r>
          <a:r>
            <a:rPr lang="en-ZA" sz="1800" b="1" kern="1200" noProof="0" dirty="0"/>
            <a:t> ama-</a:t>
          </a:r>
          <a:r>
            <a:rPr lang="en-ZA" sz="1800" b="1" kern="1200" noProof="0" dirty="0" err="1"/>
            <a:t>Asiriya</a:t>
          </a:r>
          <a:r>
            <a:rPr lang="en-ZA" sz="1800" b="1" kern="1200" noProof="0" dirty="0"/>
            <a:t> ali-185 000 </a:t>
          </a:r>
          <a:r>
            <a:rPr lang="en-ZA" sz="1800" b="1" kern="1200" noProof="0" dirty="0" err="1"/>
            <a:t>ngobusuku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nje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obunye</a:t>
          </a:r>
          <a:r>
            <a:rPr lang="en-ZA" sz="1800" b="1" kern="1200" noProof="0" dirty="0"/>
            <a:t> (2 </a:t>
          </a:r>
          <a:r>
            <a:rPr lang="en-ZA" sz="1800" b="1" kern="1200" noProof="0" dirty="0" err="1"/>
            <a:t>Kumkani</a:t>
          </a:r>
          <a:r>
            <a:rPr lang="en-ZA" sz="1800" b="1" kern="1200" noProof="0" dirty="0"/>
            <a:t> 19:35)</a:t>
          </a:r>
          <a:endParaRPr lang="en-US" sz="1800" kern="1200" noProof="0" dirty="0"/>
        </a:p>
      </dsp:txBody>
      <dsp:txXfrm>
        <a:off x="4500941" y="4079804"/>
        <a:ext cx="1823633" cy="676567"/>
      </dsp:txXfrm>
    </dsp:sp>
    <dsp:sp modelId="{F95BCE85-5770-4976-8131-85D8FBC85E8A}">
      <dsp:nvSpPr>
        <dsp:cNvPr id="0" name=""/>
        <dsp:cNvSpPr/>
      </dsp:nvSpPr>
      <dsp:spPr>
        <a:xfrm>
          <a:off x="6498789" y="2889166"/>
          <a:ext cx="1823633" cy="1256483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498789" y="4145634"/>
          <a:ext cx="1823633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/>
            <a:t>Wathumela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isifo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esibulalayo</a:t>
          </a:r>
          <a:r>
            <a:rPr lang="en-ZA" sz="1800" b="1" kern="1200" noProof="0" dirty="0"/>
            <a:t> </a:t>
          </a:r>
          <a:r>
            <a:rPr lang="en-ZA" sz="1800" b="1" kern="1200" noProof="0" dirty="0" err="1"/>
            <a:t>kuHerode</a:t>
          </a:r>
          <a:r>
            <a:rPr lang="en-ZA" sz="1800" b="1" kern="1200" noProof="0" dirty="0"/>
            <a:t> (</a:t>
          </a:r>
          <a:r>
            <a:rPr lang="en-ZA" sz="1800" b="1" kern="1200" noProof="0" dirty="0" err="1"/>
            <a:t>IZenzo</a:t>
          </a:r>
          <a:r>
            <a:rPr lang="en-ZA" sz="1800" b="1" kern="1200" noProof="0" dirty="0"/>
            <a:t> 12:21-23)</a:t>
          </a:r>
          <a:endParaRPr lang="en-US" sz="1800" kern="1200" noProof="0" dirty="0"/>
        </a:p>
      </dsp:txBody>
      <dsp:txXfrm>
        <a:off x="6498789" y="4145634"/>
        <a:ext cx="1823633" cy="676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IMFAZWE EZALA ZONKE IIMFAZWE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38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– 25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kweyeDwarha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SILWELWA UTHIXO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659219" y="628947"/>
            <a:ext cx="11111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Bazisingela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phantsi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ngohlangothi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lwekrele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izinto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ezkuloo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mzi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bethabathela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kwindodana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besa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kwixhego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besa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nakwinkomo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nakwimpahla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emfutshane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nakwiesile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UYoshuwa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Njengakwimihla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yangaphambi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konogumbe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okanye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ngeSodom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neGomora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amaKanan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ayeyigqithile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yobabalo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azibandakanya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noSathana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(Gen. 6:5; 18:20–21;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Bonke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babemiselwe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ukufa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kwesibini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ukufa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okungunaphakade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Ukwandisa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ubomi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bekungayi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kulitshintsha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ikamva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uThixo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wamvumela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uSirayeli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ngesi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sihlandlo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ekuthinjweni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kweKanan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nenxaxheba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ekuxheleni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79491"/>
            <a:ext cx="5417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Kutheni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engazenzi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ngokwakhe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njengoko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wayecebile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yokungakholwa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</a:t>
            </a:r>
            <a:r>
              <a:rPr lang="en-US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Sirayeli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wangcamla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imfazwe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yokuqala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emva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kokuba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uYehova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uphakathi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kwethu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okanye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akakho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17:7-9).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44161"/>
            <a:ext cx="529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Ngokuthabatha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inxaxheba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ngokukhutheleyo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edabini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elingokwenyama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elingokomoya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sihlakulela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ukukholosa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ngokupheleleyo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ngoncedo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lukaThixo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Amadabi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kufuneka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aliwe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imihla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Imfazwe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iqhubeka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phezu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kwemiphefumlo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yonke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phakathi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komthetheli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wobumnyama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neNkosana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yobomi</a:t>
            </a:r>
            <a:r>
              <a:rPr lang="en-US" sz="2800" b="1" dirty="0">
                <a:latin typeface="Constantia" panose="02030602050306030303" pitchFamily="18" charset="0"/>
              </a:rPr>
              <a:t> .... </a:t>
            </a:r>
            <a:r>
              <a:rPr lang="en-US" sz="2800" b="1" dirty="0" err="1">
                <a:latin typeface="Constantia" panose="02030602050306030303" pitchFamily="18" charset="0"/>
              </a:rPr>
              <a:t>Njengabameli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bakaThixo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kufuneka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nizinikele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acwangcise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alathise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idabi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ngenxa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yenu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ngokubambisana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kwenu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INkosana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yobomi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iyintloko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yomsebenzi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kwidabi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lakho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lemihla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ngemihla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ube </a:t>
            </a:r>
            <a:r>
              <a:rPr lang="en-US" sz="2800" b="1" dirty="0" err="1">
                <a:latin typeface="Constantia" panose="02030602050306030303" pitchFamily="18" charset="0"/>
              </a:rPr>
              <a:t>nokunyaniseka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kumgaqo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ukuze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ikhwele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lisingise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ekoyiseni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yoyise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ngobabalo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lukaKristu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ukuba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ningaphezu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kobeyisile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owasithandayo</a:t>
            </a:r>
            <a:r>
              <a:rPr lang="en-US" sz="28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Akuzanga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kubekho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injengaleyo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phambi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ngokokude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aliphulaphule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ilizwi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lomntu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wawalwela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amaSirayeli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Yoshuwa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9387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6747659" y="3724275"/>
            <a:ext cx="544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A001D"/>
                </a:solidFill>
              </a:rPr>
              <a:t>Amaqela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akungquzulwano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 </a:t>
            </a:r>
            <a:r>
              <a:rPr lang="en-US" sz="2000" b="1" dirty="0" err="1"/>
              <a:t>UMthetheli</a:t>
            </a:r>
            <a:r>
              <a:rPr lang="en-US" sz="2000" b="1" dirty="0"/>
              <a:t> </a:t>
            </a:r>
            <a:r>
              <a:rPr lang="en-US" sz="2000" b="1" dirty="0" err="1"/>
              <a:t>womkhosi</a:t>
            </a:r>
            <a:r>
              <a:rPr lang="en-US" sz="2000" b="1" dirty="0"/>
              <a:t> </a:t>
            </a:r>
            <a:r>
              <a:rPr lang="en-US" sz="2000" b="1" dirty="0" err="1"/>
              <a:t>kaYehova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 </a:t>
            </a:r>
            <a:r>
              <a:rPr lang="en-US" sz="2000" b="1" dirty="0" err="1"/>
              <a:t>Umthetheli</a:t>
            </a:r>
            <a:r>
              <a:rPr lang="en-US" sz="2000" b="1" dirty="0"/>
              <a:t> </a:t>
            </a:r>
            <a:r>
              <a:rPr lang="en-US" sz="2000" b="1" dirty="0" err="1"/>
              <a:t>womkhosi</a:t>
            </a:r>
            <a:r>
              <a:rPr lang="en-US" sz="2000" b="1" dirty="0"/>
              <a:t> </a:t>
            </a:r>
            <a:r>
              <a:rPr lang="en-US" sz="2000" b="1" dirty="0" err="1"/>
              <a:t>wobubi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 Elona </a:t>
            </a:r>
            <a:r>
              <a:rPr lang="en-US" sz="2000" b="1" dirty="0" err="1"/>
              <a:t>gorha</a:t>
            </a:r>
            <a:r>
              <a:rPr lang="en-US" sz="2000" b="1" dirty="0"/>
              <a:t> </a:t>
            </a:r>
            <a:r>
              <a:rPr lang="en-US" sz="2000" b="1" dirty="0" err="1"/>
              <a:t>linamandla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3258"/>
                </a:solidFill>
              </a:rPr>
              <a:t>Amacebo</a:t>
            </a:r>
            <a:r>
              <a:rPr lang="en-US" sz="2000" b="1" dirty="0">
                <a:solidFill>
                  <a:srgbClr val="003258"/>
                </a:solidFill>
              </a:rPr>
              <a:t> </a:t>
            </a:r>
            <a:r>
              <a:rPr lang="en-US" sz="2000" b="1" dirty="0" err="1">
                <a:solidFill>
                  <a:srgbClr val="003258"/>
                </a:solidFill>
              </a:rPr>
              <a:t>ongquzulwano</a:t>
            </a:r>
            <a:r>
              <a:rPr lang="en-US" sz="2000" b="1" noProof="0" dirty="0">
                <a:solidFill>
                  <a:srgbClr val="003258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UThixo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osilwelayo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Silwela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uThixo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40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Ukoyiswa</a:t>
            </a:r>
            <a:r>
              <a:rPr lang="en-US" sz="2000" b="1" dirty="0"/>
              <a:t> </a:t>
            </a:r>
            <a:r>
              <a:rPr lang="en-US" sz="2000" b="1" dirty="0" err="1"/>
              <a:t>kweKanan</a:t>
            </a:r>
            <a:r>
              <a:rPr lang="en-US" sz="2000" b="1" dirty="0"/>
              <a:t> </a:t>
            </a:r>
            <a:r>
              <a:rPr lang="en-US" sz="2000" b="1" dirty="0" err="1"/>
              <a:t>yayiyimfazwe</a:t>
            </a:r>
            <a:r>
              <a:rPr lang="en-US" sz="2000" b="1" dirty="0"/>
              <a:t> </a:t>
            </a:r>
            <a:r>
              <a:rPr lang="en-US" sz="2000" b="1" dirty="0" err="1"/>
              <a:t>eyayiyalelwe</a:t>
            </a:r>
            <a:r>
              <a:rPr lang="en-US" sz="2000" b="1" dirty="0"/>
              <a:t> </a:t>
            </a:r>
            <a:r>
              <a:rPr lang="en-US" sz="2000" b="1" dirty="0" err="1"/>
              <a:t>nguThixo</a:t>
            </a:r>
            <a:r>
              <a:rPr lang="en-US" sz="2000" b="1" dirty="0"/>
              <a:t> </a:t>
            </a:r>
            <a:r>
              <a:rPr lang="en-US" sz="2000" b="1" dirty="0" err="1"/>
              <a:t>yokutshabalalisa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uThixo</a:t>
            </a:r>
            <a:r>
              <a:rPr lang="en-US" sz="2000" b="1" dirty="0"/>
              <a:t> </a:t>
            </a:r>
            <a:r>
              <a:rPr lang="en-US" sz="2000" b="1" dirty="0" err="1"/>
              <a:t>uluthando</a:t>
            </a:r>
            <a:r>
              <a:rPr lang="en-US" sz="2000" b="1" dirty="0"/>
              <a:t>, </a:t>
            </a:r>
            <a:r>
              <a:rPr lang="en-US" sz="2000" b="1" dirty="0" err="1"/>
              <a:t>kwakutheni</a:t>
            </a:r>
            <a:r>
              <a:rPr lang="en-US" sz="2000" b="1" dirty="0"/>
              <a:t> </a:t>
            </a: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ayalele</a:t>
            </a:r>
            <a:r>
              <a:rPr lang="en-US" sz="2000" b="1" dirty="0"/>
              <a:t> </a:t>
            </a:r>
            <a:r>
              <a:rPr lang="en-US" sz="2000" b="1" dirty="0" err="1"/>
              <a:t>ukubulawa</a:t>
            </a:r>
            <a:r>
              <a:rPr lang="en-US" sz="2000" b="1" dirty="0"/>
              <a:t> </a:t>
            </a:r>
            <a:r>
              <a:rPr lang="en-US" sz="2000" b="1" dirty="0" err="1"/>
              <a:t>kwabantu</a:t>
            </a:r>
            <a:r>
              <a:rPr lang="en-US" sz="2000" b="1" dirty="0"/>
              <a:t> </a:t>
            </a:r>
            <a:r>
              <a:rPr lang="en-US" sz="2000" b="1" dirty="0" err="1"/>
              <a:t>ngolu</a:t>
            </a:r>
            <a:r>
              <a:rPr lang="en-US" sz="2000" b="1" dirty="0"/>
              <a:t> </a:t>
            </a:r>
            <a:r>
              <a:rPr lang="en-US" sz="2000" b="1" dirty="0" err="1"/>
              <a:t>hlobo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95198" y="3822625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95198" y="5505502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903" y="492844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92" y="4597047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903" y="4183083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857" y="58876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857" y="6253475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510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Simele</a:t>
            </a:r>
            <a:r>
              <a:rPr lang="en-US" sz="2000" b="1" dirty="0"/>
              <a:t> </a:t>
            </a:r>
            <a:r>
              <a:rPr lang="en-US" sz="2000" b="1" dirty="0" err="1"/>
              <a:t>sandise</a:t>
            </a:r>
            <a:r>
              <a:rPr lang="en-US" sz="2000" b="1" dirty="0"/>
              <a:t> </a:t>
            </a:r>
            <a:r>
              <a:rPr lang="en-US" sz="2000" b="1" dirty="0" err="1"/>
              <a:t>umbono</a:t>
            </a:r>
            <a:r>
              <a:rPr lang="en-US" sz="2000" b="1" dirty="0"/>
              <a:t> </a:t>
            </a:r>
            <a:r>
              <a:rPr lang="en-US" sz="2000" b="1" dirty="0" err="1"/>
              <a:t>wethu</a:t>
            </a:r>
            <a:r>
              <a:rPr lang="en-US" sz="2000" b="1" dirty="0"/>
              <a:t> </a:t>
            </a:r>
            <a:r>
              <a:rPr lang="en-US" sz="2000" b="1" dirty="0" err="1"/>
              <a:t>ngaphaya</a:t>
            </a:r>
            <a:r>
              <a:rPr lang="en-US" sz="2000" b="1" dirty="0"/>
              <a:t> </a:t>
            </a:r>
            <a:r>
              <a:rPr lang="en-US" sz="2000" b="1" dirty="0" err="1"/>
              <a:t>kokubonakalayo</a:t>
            </a:r>
            <a:r>
              <a:rPr lang="en-US" sz="2000" b="1" dirty="0"/>
              <a:t>, side </a:t>
            </a:r>
            <a:r>
              <a:rPr lang="en-US" sz="2000" b="1" dirty="0" err="1"/>
              <a:t>siqwalasele</a:t>
            </a:r>
            <a:r>
              <a:rPr lang="en-US" sz="2000" b="1" dirty="0"/>
              <a:t> </a:t>
            </a:r>
            <a:r>
              <a:rPr lang="en-US" sz="2000" b="1" dirty="0" err="1"/>
              <a:t>ungquzulwano</a:t>
            </a:r>
            <a:r>
              <a:rPr lang="en-US" sz="2000" b="1" dirty="0"/>
              <a:t> </a:t>
            </a:r>
            <a:r>
              <a:rPr lang="en-US" sz="2000" b="1" dirty="0" err="1"/>
              <a:t>olusemva</a:t>
            </a:r>
            <a:r>
              <a:rPr lang="en-US" sz="2000" b="1" dirty="0"/>
              <a:t> </a:t>
            </a:r>
            <a:r>
              <a:rPr lang="en-US" sz="2000" b="1" dirty="0" err="1"/>
              <a:t>kwazo</a:t>
            </a:r>
            <a:r>
              <a:rPr lang="en-US" sz="2000" b="1" dirty="0"/>
              <a:t> </a:t>
            </a:r>
            <a:r>
              <a:rPr lang="en-US" sz="2000" b="1" dirty="0" err="1"/>
              <a:t>zonke</a:t>
            </a:r>
            <a:r>
              <a:rPr lang="en-US" sz="2000" b="1" dirty="0"/>
              <a:t> </a:t>
            </a:r>
            <a:r>
              <a:rPr lang="en-US" sz="2000" b="1" dirty="0" err="1"/>
              <a:t>iingxabano</a:t>
            </a:r>
            <a:r>
              <a:rPr lang="en-US" sz="2000" b="1" dirty="0"/>
              <a:t> (</a:t>
            </a:r>
            <a:r>
              <a:rPr lang="en-US" sz="2000" b="1" dirty="0" err="1"/>
              <a:t>kuquka</a:t>
            </a:r>
            <a:r>
              <a:rPr lang="en-US" sz="2000" b="1" dirty="0"/>
              <a:t> </a:t>
            </a:r>
            <a:r>
              <a:rPr lang="en-US" sz="2000" b="1" dirty="0" err="1"/>
              <a:t>ukoyiswa</a:t>
            </a:r>
            <a:r>
              <a:rPr lang="en-US" sz="2000" b="1" dirty="0"/>
              <a:t> </a:t>
            </a:r>
            <a:r>
              <a:rPr lang="en-US" sz="2000" b="1" dirty="0" err="1"/>
              <a:t>kweKanan</a:t>
            </a:r>
            <a:r>
              <a:rPr lang="en-US" sz="2000" b="1" dirty="0"/>
              <a:t>): </a:t>
            </a:r>
            <a:r>
              <a:rPr lang="en-US" sz="2000" b="1" dirty="0" err="1"/>
              <a:t>imbambano</a:t>
            </a:r>
            <a:r>
              <a:rPr lang="en-US" sz="2000" b="1" dirty="0"/>
              <a:t> </a:t>
            </a:r>
            <a:r>
              <a:rPr lang="en-US" sz="2000" b="1" dirty="0" err="1"/>
              <a:t>enkulu</a:t>
            </a:r>
            <a:r>
              <a:rPr lang="en-US" sz="2000" b="1" dirty="0"/>
              <a:t> </a:t>
            </a:r>
            <a:r>
              <a:rPr lang="en-US" sz="2000" b="1" dirty="0" err="1"/>
              <a:t>phakathi</a:t>
            </a:r>
            <a:r>
              <a:rPr lang="en-US" sz="2000" b="1" dirty="0"/>
              <a:t> </a:t>
            </a:r>
            <a:r>
              <a:rPr lang="en-US" sz="2000" b="1" dirty="0" err="1"/>
              <a:t>kukaKristu</a:t>
            </a:r>
            <a:r>
              <a:rPr lang="en-US" sz="2000" b="1" dirty="0"/>
              <a:t> </a:t>
            </a:r>
            <a:r>
              <a:rPr lang="en-US" sz="2000" b="1" dirty="0" err="1"/>
              <a:t>noSathana</a:t>
            </a:r>
            <a:r>
              <a:rPr lang="en-US" sz="2000" b="1" dirty="0"/>
              <a:t>, </a:t>
            </a:r>
            <a:r>
              <a:rPr lang="en-US" sz="2000" b="1" dirty="0" err="1"/>
              <a:t>phakathi</a:t>
            </a:r>
            <a:r>
              <a:rPr lang="en-US" sz="2000" b="1" dirty="0"/>
              <a:t> </a:t>
            </a:r>
            <a:r>
              <a:rPr lang="en-US" sz="2000" b="1" dirty="0" err="1"/>
              <a:t>kokulungileyo</a:t>
            </a:r>
            <a:r>
              <a:rPr lang="en-US" sz="2000" b="1" dirty="0"/>
              <a:t> </a:t>
            </a:r>
            <a:r>
              <a:rPr lang="en-US" sz="2000" b="1" dirty="0" err="1"/>
              <a:t>nokubi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Ukufumana</a:t>
            </a:r>
            <a:r>
              <a:rPr lang="en-US" sz="2000" b="1" dirty="0"/>
              <a:t> </a:t>
            </a:r>
            <a:r>
              <a:rPr lang="en-US" sz="2000" b="1" dirty="0" err="1"/>
              <a:t>ikroba</a:t>
            </a:r>
            <a:r>
              <a:rPr lang="en-US" sz="2000" b="1" dirty="0"/>
              <a:t> </a:t>
            </a:r>
            <a:r>
              <a:rPr lang="en-US" sz="2000" b="1" dirty="0" err="1"/>
              <a:t>kwizizathu</a:t>
            </a:r>
            <a:r>
              <a:rPr lang="en-US" sz="2000" b="1" dirty="0"/>
              <a:t> </a:t>
            </a:r>
            <a:r>
              <a:rPr lang="en-US" sz="2000" b="1" dirty="0" err="1"/>
              <a:t>zezi</a:t>
            </a:r>
            <a:r>
              <a:rPr lang="en-US" sz="2000" b="1" dirty="0"/>
              <a:t> </a:t>
            </a:r>
            <a:r>
              <a:rPr lang="en-US" sz="2000" b="1" dirty="0" err="1"/>
              <a:t>ziganeko</a:t>
            </a:r>
            <a:r>
              <a:rPr lang="en-US" sz="2000" b="1" dirty="0"/>
              <a:t>, </a:t>
            </a:r>
            <a:r>
              <a:rPr lang="en-US" sz="2000" b="1" dirty="0" err="1"/>
              <a:t>kufuneka</a:t>
            </a:r>
            <a:r>
              <a:rPr lang="en-US" sz="2000" b="1" dirty="0"/>
              <a:t> </a:t>
            </a:r>
            <a:r>
              <a:rPr lang="en-US" sz="2000" b="1" dirty="0" err="1"/>
              <a:t>sisondeze</a:t>
            </a:r>
            <a:r>
              <a:rPr lang="en-US" sz="2000" b="1" dirty="0"/>
              <a:t> </a:t>
            </a:r>
            <a:r>
              <a:rPr lang="en-US" sz="2000" b="1" dirty="0" err="1"/>
              <a:t>ngakumbi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095625" y="2501354"/>
            <a:ext cx="5876925" cy="23805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0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AMAQELA</a:t>
            </a:r>
            <a:r>
              <a:rPr lang="en-US" sz="44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AKUNGQUZULWANO</a:t>
            </a:r>
            <a:endParaRPr lang="en-US" sz="44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UMTHETHELI WOMKHOSI KAYEHOVA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558939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“Yathi, Hayi,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ndingumthetheli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womkhosi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kaYehova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ndifikile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ngoku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. Wawa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uYoshuwa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ngobuso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bakhe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emhlabeni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waqubuda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wathi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kuyo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Ithetha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ntoni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ke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inkosi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yam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kumkhonzi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wayo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?”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Yoshuwa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0" y="1928782"/>
            <a:ext cx="68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Njengoko</a:t>
            </a:r>
            <a:r>
              <a:rPr lang="en-US" sz="2000" b="1" dirty="0"/>
              <a:t> </a:t>
            </a:r>
            <a:r>
              <a:rPr lang="en-US" sz="2000" b="1" dirty="0" err="1"/>
              <a:t>uYoshuwa</a:t>
            </a:r>
            <a:r>
              <a:rPr lang="en-US" sz="2000" b="1" dirty="0"/>
              <a:t> </a:t>
            </a:r>
            <a:r>
              <a:rPr lang="en-US" sz="2000" b="1" dirty="0" err="1"/>
              <a:t>wayethandaza</a:t>
            </a:r>
            <a:r>
              <a:rPr lang="en-US" sz="2000" b="1" dirty="0"/>
              <a:t> </a:t>
            </a:r>
            <a:r>
              <a:rPr lang="en-US" sz="2000" b="1" dirty="0" err="1"/>
              <a:t>kufuphi</a:t>
            </a:r>
            <a:r>
              <a:rPr lang="en-US" sz="2000" b="1" dirty="0"/>
              <a:t> </a:t>
            </a:r>
            <a:r>
              <a:rPr lang="en-US" sz="2000" b="1" dirty="0" err="1"/>
              <a:t>neYeriko</a:t>
            </a:r>
            <a:r>
              <a:rPr lang="en-US" sz="2000" b="1" dirty="0"/>
              <a:t> </a:t>
            </a:r>
            <a:r>
              <a:rPr lang="en-US" sz="2000" b="1" dirty="0" err="1"/>
              <a:t>efuna</a:t>
            </a:r>
            <a:r>
              <a:rPr lang="en-US" sz="2000" b="1" dirty="0"/>
              <a:t> </a:t>
            </a:r>
            <a:r>
              <a:rPr lang="en-US" sz="2000" b="1" dirty="0" err="1"/>
              <a:t>ulwalathiso</a:t>
            </a:r>
            <a:r>
              <a:rPr lang="en-US" sz="2000" b="1" dirty="0"/>
              <a:t> </a:t>
            </a:r>
            <a:r>
              <a:rPr lang="en-US" sz="2000" b="1" dirty="0" err="1"/>
              <a:t>olungokobuthixo</a:t>
            </a:r>
            <a:r>
              <a:rPr lang="en-US" sz="2000" b="1" dirty="0"/>
              <a:t> </a:t>
            </a:r>
            <a:r>
              <a:rPr lang="en-US" sz="2000" b="1" dirty="0" err="1"/>
              <a:t>lokusithimba</a:t>
            </a:r>
            <a:r>
              <a:rPr lang="en-US" sz="2000" b="1" dirty="0"/>
              <a:t> </a:t>
            </a:r>
            <a:r>
              <a:rPr lang="en-US" sz="2000" b="1" dirty="0" err="1"/>
              <a:t>isixeko</a:t>
            </a:r>
            <a:r>
              <a:rPr lang="en-US" sz="2000" b="1" dirty="0"/>
              <a:t>, </a:t>
            </a:r>
            <a:r>
              <a:rPr lang="en-US" sz="2000" b="1" dirty="0" err="1"/>
              <a:t>igorha</a:t>
            </a:r>
            <a:r>
              <a:rPr lang="en-US" sz="2000" b="1" dirty="0"/>
              <a:t> </a:t>
            </a:r>
            <a:r>
              <a:rPr lang="en-US" sz="2000" b="1" dirty="0" err="1"/>
              <a:t>elirhole</a:t>
            </a:r>
            <a:r>
              <a:rPr lang="en-US" sz="2000" b="1" dirty="0"/>
              <a:t> </a:t>
            </a:r>
            <a:r>
              <a:rPr lang="en-US" sz="2000" b="1" dirty="0" err="1"/>
              <a:t>ikrele</a:t>
            </a:r>
            <a:r>
              <a:rPr lang="en-US" sz="2000" b="1" dirty="0"/>
              <a:t> </a:t>
            </a:r>
            <a:r>
              <a:rPr lang="en-US" sz="2000" b="1" dirty="0" err="1"/>
              <a:t>wema</a:t>
            </a:r>
            <a:r>
              <a:rPr lang="en-US" sz="2000" b="1" dirty="0"/>
              <a:t> </a:t>
            </a:r>
            <a:r>
              <a:rPr lang="en-US" sz="2000" b="1" dirty="0" err="1"/>
              <a:t>phambi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 (Yosh. 5:13).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-1" y="5207049"/>
            <a:ext cx="71502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Umthandazo</a:t>
            </a:r>
            <a:r>
              <a:rPr lang="en-US" sz="2000" b="1" dirty="0"/>
              <a:t> </a:t>
            </a:r>
            <a:r>
              <a:rPr lang="en-US" sz="2000" b="1" dirty="0" err="1"/>
              <a:t>waphendulwa</a:t>
            </a:r>
            <a:r>
              <a:rPr lang="en-US" sz="2000" b="1" dirty="0"/>
              <a:t>. </a:t>
            </a:r>
            <a:r>
              <a:rPr lang="en-US" sz="2000" b="1" dirty="0" err="1"/>
              <a:t>Kwathi</a:t>
            </a:r>
            <a:r>
              <a:rPr lang="en-US" sz="2000" b="1" dirty="0"/>
              <a:t> </a:t>
            </a:r>
            <a:r>
              <a:rPr lang="en-US" sz="2000" b="1" dirty="0" err="1"/>
              <a:t>xibilili</a:t>
            </a:r>
            <a:r>
              <a:rPr lang="en-US" sz="2000" b="1" dirty="0"/>
              <a:t> </a:t>
            </a:r>
            <a:r>
              <a:rPr lang="en-US" sz="2000" b="1" dirty="0" err="1"/>
              <a:t>kuYoshuwa</a:t>
            </a:r>
            <a:r>
              <a:rPr lang="en-US" sz="2000" b="1" dirty="0"/>
              <a:t> </a:t>
            </a:r>
            <a:r>
              <a:rPr lang="en-US" sz="2000" b="1" dirty="0" err="1"/>
              <a:t>akufumanisa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nguThixo</a:t>
            </a:r>
            <a:r>
              <a:rPr lang="en-US" sz="2000" b="1" dirty="0"/>
              <a:t> </a:t>
            </a:r>
            <a:r>
              <a:rPr lang="en-US" sz="2000" b="1" dirty="0" err="1"/>
              <a:t>ngokwaKhe</a:t>
            </a:r>
            <a:r>
              <a:rPr lang="en-US" sz="2000" b="1" dirty="0"/>
              <a:t> </a:t>
            </a:r>
            <a:r>
              <a:rPr lang="en-US" sz="2000" b="1" dirty="0" err="1"/>
              <a:t>owayeza</a:t>
            </a:r>
            <a:r>
              <a:rPr lang="en-US" sz="2000" b="1" dirty="0"/>
              <a:t> </a:t>
            </a:r>
            <a:r>
              <a:rPr lang="en-US" sz="2000" b="1" dirty="0" err="1"/>
              <a:t>kuxhuzula</a:t>
            </a:r>
            <a:r>
              <a:rPr lang="en-US" sz="2000" b="1" dirty="0"/>
              <a:t> </a:t>
            </a:r>
            <a:r>
              <a:rPr lang="en-US" sz="2000" b="1" dirty="0" err="1"/>
              <a:t>imikhala</a:t>
            </a:r>
            <a:r>
              <a:rPr lang="en-US" sz="2000" b="1" dirty="0"/>
              <a:t>. </a:t>
            </a:r>
            <a:r>
              <a:rPr lang="en-US" sz="2000" b="1" dirty="0" err="1"/>
              <a:t>Njengomphathimkhosi</a:t>
            </a:r>
            <a:r>
              <a:rPr lang="en-US" sz="2000" b="1" dirty="0"/>
              <a:t> </a:t>
            </a:r>
            <a:r>
              <a:rPr lang="en-US" sz="2000" b="1" dirty="0" err="1"/>
              <a:t>obonakalayo</a:t>
            </a:r>
            <a:r>
              <a:rPr lang="en-US" sz="2000" b="1" dirty="0"/>
              <a:t> </a:t>
            </a:r>
            <a:r>
              <a:rPr lang="en-US" sz="2000" b="1" dirty="0" err="1"/>
              <a:t>wakwaSirayeli</a:t>
            </a:r>
            <a:r>
              <a:rPr lang="en-US" sz="2000" b="1" dirty="0"/>
              <a:t>, </a:t>
            </a:r>
            <a:r>
              <a:rPr lang="en-US" sz="2000" b="1" dirty="0" err="1"/>
              <a:t>uYoshuwa</a:t>
            </a:r>
            <a:r>
              <a:rPr lang="en-US" sz="2000" b="1" dirty="0"/>
              <a:t> </a:t>
            </a:r>
            <a:r>
              <a:rPr lang="en-US" sz="2000" b="1" dirty="0" err="1"/>
              <a:t>wayefanele</a:t>
            </a:r>
            <a:r>
              <a:rPr lang="en-US" sz="2000" b="1" dirty="0"/>
              <a:t> </a:t>
            </a:r>
            <a:r>
              <a:rPr lang="en-US" sz="2000" b="1" dirty="0" err="1"/>
              <a:t>alandele</a:t>
            </a:r>
            <a:r>
              <a:rPr lang="en-US" sz="2000" b="1" dirty="0"/>
              <a:t> </a:t>
            </a:r>
            <a:r>
              <a:rPr lang="en-US" sz="2000" b="1" dirty="0" err="1"/>
              <a:t>kuphela</a:t>
            </a:r>
            <a:r>
              <a:rPr lang="en-US" sz="2000" b="1" dirty="0"/>
              <a:t> </a:t>
            </a:r>
            <a:r>
              <a:rPr lang="en-US" sz="2000" b="1" dirty="0" err="1"/>
              <a:t>imiyalelo</a:t>
            </a:r>
            <a:r>
              <a:rPr lang="en-US" sz="2000" b="1" dirty="0"/>
              <a:t> </a:t>
            </a:r>
            <a:r>
              <a:rPr lang="en-US" sz="2000" b="1" dirty="0" err="1"/>
              <a:t>yoMphathi-mkhosi</a:t>
            </a:r>
            <a:r>
              <a:rPr lang="en-US" sz="2000" b="1" dirty="0"/>
              <a:t> </a:t>
            </a:r>
            <a:r>
              <a:rPr lang="en-US" sz="2000" b="1" dirty="0" err="1"/>
              <a:t>wokwenene</a:t>
            </a:r>
            <a:r>
              <a:rPr lang="en-US" sz="2000" b="1" dirty="0"/>
              <a:t>: </a:t>
            </a:r>
            <a:r>
              <a:rPr lang="en-US" sz="2000" b="1" dirty="0" err="1"/>
              <a:t>uThixo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0" y="4114294"/>
            <a:ext cx="71502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Ngokugunyazisa</a:t>
            </a:r>
            <a:r>
              <a:rPr lang="en-US" sz="2000" b="1" dirty="0"/>
              <a:t> </a:t>
            </a:r>
            <a:r>
              <a:rPr lang="en-US" sz="2000" b="1" dirty="0" err="1"/>
              <a:t>ukunqulwa</a:t>
            </a:r>
            <a:r>
              <a:rPr lang="en-US" sz="2000" b="1" dirty="0"/>
              <a:t>, </a:t>
            </a:r>
            <a:r>
              <a:rPr lang="en-US" sz="2000" b="1" dirty="0" err="1"/>
              <a:t>wabonisa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wayenguThixo</a:t>
            </a:r>
            <a:r>
              <a:rPr lang="en-US" sz="2000" b="1" dirty="0"/>
              <a:t> </a:t>
            </a:r>
            <a:r>
              <a:rPr lang="en-US" sz="2000" b="1" dirty="0" err="1"/>
              <a:t>ngokwaKhe</a:t>
            </a:r>
            <a:r>
              <a:rPr lang="en-US" sz="2000" b="1" dirty="0"/>
              <a:t>, </a:t>
            </a:r>
            <a:r>
              <a:rPr lang="en-US" sz="2000" b="1" dirty="0" err="1"/>
              <a:t>uYesu</a:t>
            </a:r>
            <a:r>
              <a:rPr lang="en-US" sz="2000" b="1" dirty="0"/>
              <a:t>—</a:t>
            </a:r>
            <a:r>
              <a:rPr lang="en-US" sz="2000" b="1" dirty="0" err="1"/>
              <a:t>owaziwa</a:t>
            </a:r>
            <a:r>
              <a:rPr lang="en-US" sz="2000" b="1" dirty="0"/>
              <a:t> </a:t>
            </a:r>
            <a:r>
              <a:rPr lang="en-US" sz="2000" b="1" dirty="0" err="1"/>
              <a:t>ngokuba</a:t>
            </a:r>
            <a:r>
              <a:rPr lang="en-US" sz="2000" b="1" dirty="0"/>
              <a:t> </a:t>
            </a:r>
            <a:r>
              <a:rPr lang="en-US" sz="2000" b="1" dirty="0" err="1"/>
              <a:t>nguMikhayeli</a:t>
            </a:r>
            <a:r>
              <a:rPr lang="en-US" sz="2000" b="1" dirty="0"/>
              <a:t> </a:t>
            </a:r>
            <a:r>
              <a:rPr lang="en-US" sz="2000" b="1" dirty="0" err="1"/>
              <a:t>kwincwadi</a:t>
            </a:r>
            <a:r>
              <a:rPr lang="en-US" sz="2000" b="1" dirty="0"/>
              <a:t> </a:t>
            </a:r>
            <a:r>
              <a:rPr lang="en-US" sz="2000" b="1" dirty="0" err="1"/>
              <a:t>kaDaniyeli</a:t>
            </a:r>
            <a:r>
              <a:rPr lang="en-US" sz="2000" b="1" dirty="0"/>
              <a:t> (Yosh. 5:15; Dan.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0" y="3021538"/>
            <a:ext cx="6876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Xa </a:t>
            </a:r>
            <a:r>
              <a:rPr lang="en-US" sz="2000" b="1" dirty="0" err="1"/>
              <a:t>wayebuzwa</a:t>
            </a:r>
            <a:r>
              <a:rPr lang="en-US" sz="2000" b="1" dirty="0"/>
              <a:t> </a:t>
            </a:r>
            <a:r>
              <a:rPr lang="en-US" sz="2000" b="1" dirty="0" err="1"/>
              <a:t>nguYoshuwa</a:t>
            </a:r>
            <a:r>
              <a:rPr lang="en-US" sz="2000" b="1" dirty="0"/>
              <a:t>, le </a:t>
            </a:r>
            <a:r>
              <a:rPr lang="en-US" sz="2000" b="1" dirty="0" err="1"/>
              <a:t>ndoda</a:t>
            </a:r>
            <a:r>
              <a:rPr lang="en-US" sz="2000" b="1" dirty="0"/>
              <a:t> </a:t>
            </a:r>
            <a:r>
              <a:rPr lang="en-US" sz="2000" b="1" dirty="0" err="1"/>
              <a:t>yakhanyela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yayinxulumana</a:t>
            </a:r>
            <a:r>
              <a:rPr lang="en-US" sz="2000" b="1" dirty="0"/>
              <a:t> </a:t>
            </a:r>
            <a:r>
              <a:rPr lang="en-US" sz="2000" b="1" dirty="0" err="1"/>
              <a:t>nawo</a:t>
            </a:r>
            <a:r>
              <a:rPr lang="en-US" sz="2000" b="1" dirty="0"/>
              <a:t> </a:t>
            </a:r>
            <a:r>
              <a:rPr lang="en-US" sz="2000" b="1" dirty="0" err="1"/>
              <a:t>nawuphi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umkhosi</a:t>
            </a:r>
            <a:r>
              <a:rPr lang="en-US" sz="2000" b="1" dirty="0"/>
              <a:t> </a:t>
            </a:r>
            <a:r>
              <a:rPr lang="en-US" sz="2000" b="1" dirty="0" err="1"/>
              <a:t>wasemhlabeni</a:t>
            </a:r>
            <a:r>
              <a:rPr lang="en-US" sz="2000" b="1" dirty="0"/>
              <a:t>. </a:t>
            </a:r>
            <a:r>
              <a:rPr lang="en-US" sz="2000" b="1" dirty="0" err="1"/>
              <a:t>WayeyiNkumanda</a:t>
            </a:r>
            <a:r>
              <a:rPr lang="en-US" sz="2000" b="1" dirty="0"/>
              <a:t> </a:t>
            </a:r>
            <a:r>
              <a:rPr lang="en-US" sz="2000" b="1" dirty="0" err="1"/>
              <a:t>yomkhosi</a:t>
            </a:r>
            <a:r>
              <a:rPr lang="en-US" sz="2000" b="1" dirty="0"/>
              <a:t> </a:t>
            </a:r>
            <a:r>
              <a:rPr lang="en-US" sz="2000" b="1" dirty="0" err="1"/>
              <a:t>kaThixo</a:t>
            </a:r>
            <a:r>
              <a:rPr lang="en-US" sz="2000" b="1" dirty="0"/>
              <a:t> (Yosh. 5:14).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UMTHETHELI WOMKHOSI WOBUBI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Utheni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ukuwa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emazulwini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Khwezi,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wesifingo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Ukunqunyulwa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mngquli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weentlanga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(Isaya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Sinokuthi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wasungula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imfazwe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Wazalwa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eyinkosana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ikherubhi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yodidi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oluphezulu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esecaleni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kukaThixo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ehamba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phezu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kwamalahle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avuthayo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exabisekile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egqibelele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(Hez. 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137835"/>
            <a:ext cx="35192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Nangona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imvukelo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yakhe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yasilelayo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indalo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yagutyungelwa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yimfazwe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ukususela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Akuba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ewuthabathile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umhlaba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uSathana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neengelosi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zakhe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banenjongo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ukuthintela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amacebo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kaThixo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okusindisa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uluntu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Enikwe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inkululeko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yokuzikhethela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njengazo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zonke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izidalwa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ezikrelekrele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ezidalwe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nguThixo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uLusifa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wagqiba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ekubeni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avukele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ahluthe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itrone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kaThixo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(Is. 14:12-14).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Ukoyiswa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kweKanan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yayilidabi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elibalulekileyo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mfazwe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ELONA GORHA LINAMANDLA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yindoda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elwayo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igama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lakhe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UThixo</a:t>
            </a:r>
            <a:r>
              <a:rPr lang="en-US" sz="2000" b="1" dirty="0"/>
              <a:t> </a:t>
            </a:r>
            <a:r>
              <a:rPr lang="en-US" sz="2000" b="1" dirty="0" err="1"/>
              <a:t>ngokwakhe</a:t>
            </a:r>
            <a:r>
              <a:rPr lang="en-US" sz="2000" b="1" dirty="0"/>
              <a:t> </a:t>
            </a:r>
            <a:r>
              <a:rPr lang="en-US" sz="2000" b="1" dirty="0" err="1"/>
              <a:t>uchazwa</a:t>
            </a:r>
            <a:r>
              <a:rPr lang="en-US" sz="2000" b="1" dirty="0"/>
              <a:t> ‘</a:t>
            </a:r>
            <a:r>
              <a:rPr lang="en-US" sz="2000" b="1" dirty="0" err="1"/>
              <a:t>njengendoda</a:t>
            </a:r>
            <a:r>
              <a:rPr lang="en-US" sz="2000" b="1" dirty="0"/>
              <a:t> </a:t>
            </a:r>
            <a:r>
              <a:rPr lang="en-US" sz="2000" b="1" dirty="0" err="1"/>
              <a:t>yokulwa</a:t>
            </a:r>
            <a:r>
              <a:rPr lang="en-US" sz="2000" b="1" dirty="0"/>
              <a:t>,’ </a:t>
            </a:r>
            <a:r>
              <a:rPr lang="en-US" sz="2000" b="1" dirty="0" err="1"/>
              <a:t>elona</a:t>
            </a:r>
            <a:r>
              <a:rPr lang="en-US" sz="2000" b="1" dirty="0"/>
              <a:t> </a:t>
            </a:r>
            <a:r>
              <a:rPr lang="en-US" sz="2000" b="1" dirty="0" err="1"/>
              <a:t>Gorha</a:t>
            </a:r>
            <a:r>
              <a:rPr lang="en-US" sz="2000" b="1" dirty="0"/>
              <a:t> </a:t>
            </a:r>
            <a:r>
              <a:rPr lang="en-US" sz="2000" b="1" dirty="0" err="1"/>
              <a:t>linamandla</a:t>
            </a:r>
            <a:r>
              <a:rPr lang="en-US" sz="2000" b="1" dirty="0"/>
              <a:t> </a:t>
            </a:r>
            <a:r>
              <a:rPr lang="en-US" sz="2000" b="1" dirty="0" err="1"/>
              <a:t>edabini</a:t>
            </a:r>
            <a:r>
              <a:rPr lang="en-US" sz="2000" b="1" dirty="0"/>
              <a:t>. (</a:t>
            </a:r>
            <a:r>
              <a:rPr lang="en-US" sz="2000" b="1" dirty="0" err="1"/>
              <a:t>Eks</a:t>
            </a:r>
            <a:r>
              <a:rPr lang="en-US" sz="2000" b="1" dirty="0"/>
              <a:t>. 15:3; </a:t>
            </a:r>
            <a:r>
              <a:rPr lang="en-US" sz="2000" b="1" dirty="0" err="1"/>
              <a:t>INdu</a:t>
            </a:r>
            <a:r>
              <a:rPr lang="en-US" sz="2000" b="1" dirty="0"/>
              <a:t>. 24:8).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UThixo</a:t>
            </a:r>
            <a:r>
              <a:rPr lang="en-US" sz="2000" b="1" dirty="0"/>
              <a:t> </a:t>
            </a:r>
            <a:r>
              <a:rPr lang="en-US" sz="2000" b="1" dirty="0" err="1"/>
              <a:t>unqwenela</a:t>
            </a:r>
            <a:r>
              <a:rPr lang="en-US" sz="2000" b="1" dirty="0"/>
              <a:t> </a:t>
            </a:r>
            <a:r>
              <a:rPr lang="en-US" sz="2000" b="1" dirty="0" err="1"/>
              <a:t>ukuphelisa</a:t>
            </a:r>
            <a:r>
              <a:rPr lang="en-US" sz="2000" b="1" dirty="0"/>
              <a:t> </a:t>
            </a:r>
            <a:r>
              <a:rPr lang="en-US" sz="2000" b="1" dirty="0" err="1"/>
              <a:t>ububi</a:t>
            </a:r>
            <a:r>
              <a:rPr lang="en-US" sz="2000" b="1" dirty="0"/>
              <a:t> </a:t>
            </a:r>
            <a:r>
              <a:rPr lang="en-US" sz="2000" b="1" dirty="0" err="1"/>
              <a:t>emhlabeni</a:t>
            </a:r>
            <a:r>
              <a:rPr lang="en-US" sz="2000" b="1" dirty="0"/>
              <a:t>. Ngako </a:t>
            </a:r>
            <a:r>
              <a:rPr lang="en-US" sz="2000" b="1" dirty="0" err="1"/>
              <a:t>oko</a:t>
            </a:r>
            <a:r>
              <a:rPr lang="en-US" sz="2000" b="1" dirty="0"/>
              <a:t>, </a:t>
            </a:r>
            <a:r>
              <a:rPr lang="en-US" sz="2000" b="1" dirty="0" err="1"/>
              <a:t>wabagxotha</a:t>
            </a:r>
            <a:r>
              <a:rPr lang="en-US" sz="2000" b="1" dirty="0"/>
              <a:t> </a:t>
            </a:r>
            <a:r>
              <a:rPr lang="en-US" sz="2000" b="1" dirty="0" err="1"/>
              <a:t>eKanan</a:t>
            </a:r>
            <a:r>
              <a:rPr lang="en-US" sz="2000" b="1" dirty="0"/>
              <a:t> abo </a:t>
            </a:r>
            <a:r>
              <a:rPr lang="en-US" sz="2000" b="1" dirty="0" err="1"/>
              <a:t>babenyule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ngakwicala</a:t>
            </a:r>
            <a:r>
              <a:rPr lang="en-US" sz="2000" b="1" dirty="0"/>
              <a:t> </a:t>
            </a:r>
            <a:r>
              <a:rPr lang="en-US" sz="2000" b="1" dirty="0" err="1"/>
              <a:t>likaSathana</a:t>
            </a:r>
            <a:r>
              <a:rPr lang="en-US" sz="2000" b="1" dirty="0"/>
              <a:t>, </a:t>
            </a:r>
            <a:r>
              <a:rPr lang="en-US" sz="2000" b="1" dirty="0" err="1"/>
              <a:t>waza</a:t>
            </a:r>
            <a:r>
              <a:rPr lang="en-US" sz="2000" b="1" dirty="0"/>
              <a:t> </a:t>
            </a:r>
            <a:r>
              <a:rPr lang="en-US" sz="2000" b="1" dirty="0" err="1"/>
              <a:t>walinika</a:t>
            </a:r>
            <a:r>
              <a:rPr lang="en-US" sz="2000" b="1" dirty="0"/>
              <a:t> </a:t>
            </a:r>
            <a:r>
              <a:rPr lang="en-US" sz="2000" b="1" dirty="0" err="1"/>
              <a:t>ilizwe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ababengakwicala</a:t>
            </a:r>
            <a:r>
              <a:rPr lang="en-US" sz="2000" b="1" dirty="0"/>
              <a:t> </a:t>
            </a:r>
            <a:r>
              <a:rPr lang="en-US" sz="2000" b="1" dirty="0" err="1"/>
              <a:t>laKhe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uThixo</a:t>
            </a:r>
            <a:r>
              <a:rPr lang="en-US" sz="2000" b="1" dirty="0"/>
              <a:t> </a:t>
            </a:r>
            <a:r>
              <a:rPr lang="en-US" sz="2000" b="1" dirty="0" err="1"/>
              <a:t>akalwi</a:t>
            </a:r>
            <a:r>
              <a:rPr lang="en-US" sz="2000" b="1" dirty="0"/>
              <a:t> </a:t>
            </a:r>
            <a:r>
              <a:rPr lang="en-US" sz="2000" b="1" dirty="0" err="1"/>
              <a:t>nabantu</a:t>
            </a:r>
            <a:r>
              <a:rPr lang="en-US" sz="2000" b="1" dirty="0"/>
              <a:t>, </a:t>
            </a:r>
            <a:r>
              <a:rPr lang="en-US" sz="2000" b="1" dirty="0" err="1"/>
              <a:t>ulwa</a:t>
            </a:r>
            <a:r>
              <a:rPr lang="en-US" sz="2000" b="1" dirty="0"/>
              <a:t> </a:t>
            </a:r>
            <a:r>
              <a:rPr lang="en-US" sz="2000" b="1" dirty="0" err="1"/>
              <a:t>namandla</a:t>
            </a:r>
            <a:r>
              <a:rPr lang="en-US" sz="2000" b="1" dirty="0"/>
              <a:t> </a:t>
            </a:r>
            <a:r>
              <a:rPr lang="en-US" sz="2000" b="1" dirty="0" err="1"/>
              <a:t>omoya</a:t>
            </a:r>
            <a:r>
              <a:rPr lang="en-US" sz="2000" b="1" dirty="0"/>
              <a:t> </a:t>
            </a:r>
            <a:r>
              <a:rPr lang="en-US" sz="2000" b="1" dirty="0" err="1"/>
              <a:t>abambelele</a:t>
            </a:r>
            <a:r>
              <a:rPr lang="en-US" sz="2000" b="1" dirty="0"/>
              <a:t> </a:t>
            </a:r>
            <a:r>
              <a:rPr lang="en-US" sz="2000" b="1" dirty="0" err="1"/>
              <a:t>kuwo</a:t>
            </a:r>
            <a:r>
              <a:rPr lang="en-US" sz="2000" b="1" dirty="0"/>
              <a:t>. </a:t>
            </a:r>
            <a:r>
              <a:rPr lang="en-US" sz="2000" b="1" dirty="0" err="1"/>
              <a:t>Ngoko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, </a:t>
            </a:r>
            <a:r>
              <a:rPr lang="en-US" sz="2000" b="1" dirty="0" err="1"/>
              <a:t>izibetho</a:t>
            </a:r>
            <a:r>
              <a:rPr lang="en-US" sz="2000" b="1" dirty="0"/>
              <a:t> </a:t>
            </a:r>
            <a:r>
              <a:rPr lang="en-US" sz="2000" b="1" dirty="0" err="1"/>
              <a:t>zichazwa</a:t>
            </a:r>
            <a:r>
              <a:rPr lang="en-US" sz="2000" b="1" dirty="0"/>
              <a:t> </a:t>
            </a:r>
            <a:r>
              <a:rPr lang="en-US" sz="2000" b="1" dirty="0" err="1"/>
              <a:t>njengemfazwe</a:t>
            </a:r>
            <a:r>
              <a:rPr lang="en-US" sz="2000" b="1" dirty="0"/>
              <a:t> </a:t>
            </a:r>
            <a:r>
              <a:rPr lang="en-US" sz="2000" b="1" dirty="0" err="1"/>
              <a:t>nxamnye</a:t>
            </a:r>
            <a:r>
              <a:rPr lang="en-US" sz="2000" b="1" dirty="0"/>
              <a:t> </a:t>
            </a:r>
            <a:r>
              <a:rPr lang="en-US" sz="2000" b="1" dirty="0" err="1"/>
              <a:t>noothixo</a:t>
            </a:r>
            <a:r>
              <a:rPr lang="en-US" sz="2000" b="1" dirty="0"/>
              <a:t> </a:t>
            </a:r>
            <a:r>
              <a:rPr lang="en-US" sz="2000" b="1" dirty="0" err="1"/>
              <a:t>baseYiputa</a:t>
            </a:r>
            <a:r>
              <a:rPr lang="en-US" sz="2000" b="1" dirty="0"/>
              <a:t>,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kukuthi</a:t>
            </a:r>
            <a:r>
              <a:rPr lang="en-US" sz="2000" b="1" dirty="0"/>
              <a:t>, </a:t>
            </a:r>
            <a:r>
              <a:rPr lang="en-US" sz="2000" b="1" dirty="0" err="1"/>
              <a:t>iidemon</a:t>
            </a:r>
            <a:r>
              <a:rPr lang="en-US" sz="2000" b="1" dirty="0"/>
              <a:t> (</a:t>
            </a:r>
            <a:r>
              <a:rPr lang="en-US" sz="2000" b="1" dirty="0" err="1"/>
              <a:t>Eks</a:t>
            </a:r>
            <a:r>
              <a:rPr lang="en-US" sz="2000" b="1" dirty="0"/>
              <a:t>. 12:12; Dut. 32:17).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919008"/>
            <a:ext cx="4434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Namhlanje</a:t>
            </a:r>
            <a:r>
              <a:rPr lang="en-US" sz="2000" b="1" dirty="0"/>
              <a:t> </a:t>
            </a:r>
            <a:r>
              <a:rPr lang="en-US" sz="2000" b="1" dirty="0" err="1"/>
              <a:t>imfazwe</a:t>
            </a:r>
            <a:r>
              <a:rPr lang="en-US" sz="2000" b="1" dirty="0"/>
              <a:t> </a:t>
            </a:r>
            <a:r>
              <a:rPr lang="en-US" sz="2000" b="1" dirty="0" err="1"/>
              <a:t>isaqhubeka</a:t>
            </a:r>
            <a:r>
              <a:rPr lang="en-US" sz="2000" b="1" dirty="0"/>
              <a:t>,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ayidluli</a:t>
            </a:r>
            <a:r>
              <a:rPr lang="en-US" sz="2000" b="1" dirty="0"/>
              <a:t> </a:t>
            </a:r>
            <a:r>
              <a:rPr lang="en-US" sz="2000" b="1" dirty="0" err="1"/>
              <a:t>kummandla</a:t>
            </a:r>
            <a:r>
              <a:rPr lang="en-US" sz="2000" b="1" dirty="0"/>
              <a:t>. </a:t>
            </a:r>
            <a:r>
              <a:rPr lang="en-US" sz="2000" b="1" dirty="0" err="1"/>
              <a:t>Umlo</a:t>
            </a:r>
            <a:r>
              <a:rPr lang="en-US" sz="2000" b="1" dirty="0"/>
              <a:t> </a:t>
            </a:r>
            <a:r>
              <a:rPr lang="en-US" sz="2000" b="1" dirty="0" err="1"/>
              <a:t>ngowosapho</a:t>
            </a:r>
            <a:r>
              <a:rPr lang="en-US" sz="2000" b="1" dirty="0"/>
              <a:t> </a:t>
            </a:r>
            <a:r>
              <a:rPr lang="en-US" sz="2000" b="1" dirty="0" err="1"/>
              <a:t>ngalunye</a:t>
            </a:r>
            <a:r>
              <a:rPr lang="en-US" sz="2000" b="1" dirty="0"/>
              <a:t>, </a:t>
            </a:r>
            <a:r>
              <a:rPr lang="en-US" sz="2000" b="1" dirty="0" err="1"/>
              <a:t>kumntu</a:t>
            </a:r>
            <a:r>
              <a:rPr lang="en-US" sz="2000" b="1" dirty="0"/>
              <a:t> </a:t>
            </a:r>
            <a:r>
              <a:rPr lang="en-US" sz="2000" b="1" dirty="0" err="1"/>
              <a:t>ngamnye</a:t>
            </a:r>
            <a:r>
              <a:rPr lang="en-US" sz="2000" b="1" dirty="0"/>
              <a:t>. </a:t>
            </a:r>
            <a:r>
              <a:rPr lang="en-US" sz="2000" b="1" dirty="0" err="1"/>
              <a:t>Akukho</a:t>
            </a:r>
            <a:r>
              <a:rPr lang="en-US" sz="2000" b="1" dirty="0"/>
              <a:t> </a:t>
            </a:r>
            <a:r>
              <a:rPr lang="en-US" sz="2000" b="1" dirty="0" err="1"/>
              <a:t>mhlaba</a:t>
            </a:r>
            <a:r>
              <a:rPr lang="en-US" sz="2000" b="1" dirty="0"/>
              <a:t> </a:t>
            </a:r>
            <a:r>
              <a:rPr lang="en-US" sz="2000" b="1" dirty="0" err="1"/>
              <a:t>ungathathi</a:t>
            </a:r>
            <a:r>
              <a:rPr lang="en-US" sz="2000" b="1" dirty="0"/>
              <a:t> </a:t>
            </a:r>
            <a:r>
              <a:rPr lang="en-US" sz="2000" b="1" dirty="0" err="1"/>
              <a:t>hlangothi</a:t>
            </a:r>
            <a:r>
              <a:rPr lang="en-US" sz="2000" b="1" dirty="0"/>
              <a:t>. </a:t>
            </a:r>
            <a:r>
              <a:rPr lang="en-US" sz="2000" b="1" dirty="0" err="1"/>
              <a:t>Sikunye</a:t>
            </a:r>
            <a:r>
              <a:rPr lang="en-US" sz="2000" b="1" dirty="0"/>
              <a:t> </a:t>
            </a:r>
            <a:r>
              <a:rPr lang="en-US" sz="2000" b="1" dirty="0" err="1"/>
              <a:t>noThixo</a:t>
            </a:r>
            <a:r>
              <a:rPr lang="en-US" sz="2000" b="1" dirty="0"/>
              <a:t> </a:t>
            </a:r>
            <a:r>
              <a:rPr lang="en-US" sz="2000" b="1" dirty="0" err="1"/>
              <a:t>okanye</a:t>
            </a:r>
            <a:r>
              <a:rPr lang="en-US" sz="2000" b="1" dirty="0"/>
              <a:t> </a:t>
            </a:r>
            <a:r>
              <a:rPr lang="en-US" sz="2000" b="1" dirty="0" err="1"/>
              <a:t>sikunye</a:t>
            </a:r>
            <a:r>
              <a:rPr lang="en-US" sz="2000" b="1" dirty="0"/>
              <a:t> </a:t>
            </a:r>
            <a:r>
              <a:rPr lang="en-US" sz="2000" b="1" dirty="0" err="1"/>
              <a:t>notshaba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181351" y="2958554"/>
            <a:ext cx="57531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AMACEBO</a:t>
            </a:r>
            <a:r>
              <a:rPr lang="en-US" sz="48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 ONGQUZULWANO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UTHIXO OSILWELAYO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UYehova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uya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kunilwela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nina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kuthi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cwaka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Eksodus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Icebo</a:t>
            </a:r>
            <a:r>
              <a:rPr lang="en-US" sz="2000" b="1" dirty="0"/>
              <a:t> </a:t>
            </a:r>
            <a:r>
              <a:rPr lang="en-US" sz="2000" b="1" dirty="0" err="1"/>
              <a:t>likaThixo</a:t>
            </a:r>
            <a:r>
              <a:rPr lang="en-US" sz="2000" b="1" dirty="0"/>
              <a:t> </a:t>
            </a:r>
            <a:r>
              <a:rPr lang="en-US" sz="2000" b="1" dirty="0" err="1"/>
              <a:t>lantlandlolo</a:t>
            </a:r>
            <a:r>
              <a:rPr lang="en-US" sz="2000" b="1" dirty="0"/>
              <a:t> </a:t>
            </a:r>
            <a:r>
              <a:rPr lang="en-US" sz="2000" b="1" dirty="0" err="1"/>
              <a:t>yayikukuloyisa</a:t>
            </a:r>
            <a:r>
              <a:rPr lang="en-US" sz="2000" b="1" dirty="0"/>
              <a:t> </a:t>
            </a:r>
            <a:r>
              <a:rPr lang="en-US" sz="2000" b="1" dirty="0" err="1"/>
              <a:t>iKanan</a:t>
            </a:r>
            <a:r>
              <a:rPr lang="en-US" sz="2000" b="1" dirty="0"/>
              <a:t> </a:t>
            </a:r>
            <a:r>
              <a:rPr lang="en-US" sz="2000" b="1" dirty="0" err="1"/>
              <a:t>ngamandla</a:t>
            </a:r>
            <a:r>
              <a:rPr lang="en-US" sz="2000" b="1" dirty="0"/>
              <a:t> </a:t>
            </a:r>
            <a:r>
              <a:rPr lang="en-US" sz="2000" b="1" dirty="0" err="1"/>
              <a:t>angaphezu</a:t>
            </a:r>
            <a:r>
              <a:rPr lang="en-US" sz="2000" b="1" dirty="0"/>
              <a:t> </a:t>
            </a:r>
            <a:r>
              <a:rPr lang="en-US" sz="2000" b="1" dirty="0" err="1"/>
              <a:t>kwawemvelo</a:t>
            </a:r>
            <a:r>
              <a:rPr lang="en-US" sz="2000" b="1" dirty="0"/>
              <a:t>, </a:t>
            </a:r>
            <a:r>
              <a:rPr lang="en-US" sz="2000" b="1" dirty="0" err="1"/>
              <a:t>ngaphandle</a:t>
            </a:r>
            <a:r>
              <a:rPr lang="en-US" sz="2000" b="1" dirty="0"/>
              <a:t> </a:t>
            </a:r>
            <a:r>
              <a:rPr lang="en-US" sz="2000" b="1" dirty="0" err="1"/>
              <a:t>kokuba</a:t>
            </a:r>
            <a:r>
              <a:rPr lang="en-US" sz="2000" b="1" dirty="0"/>
              <a:t> </a:t>
            </a:r>
            <a:r>
              <a:rPr lang="en-US" sz="2000" b="1" dirty="0" err="1"/>
              <a:t>uSirayeli</a:t>
            </a:r>
            <a:r>
              <a:rPr lang="en-US" sz="2000" b="1" dirty="0"/>
              <a:t> </a:t>
            </a:r>
            <a:r>
              <a:rPr lang="en-US" sz="2000" b="1" dirty="0" err="1"/>
              <a:t>alwe</a:t>
            </a:r>
            <a:r>
              <a:rPr lang="en-US" sz="2000" b="1" dirty="0"/>
              <a:t> (</a:t>
            </a:r>
            <a:r>
              <a:rPr lang="en-US" sz="2000" b="1" dirty="0" err="1"/>
              <a:t>Eks</a:t>
            </a:r>
            <a:r>
              <a:rPr lang="en-US" sz="2000" b="1" dirty="0"/>
              <a:t>. 23:28).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bekungekuko</a:t>
            </a:r>
            <a:r>
              <a:rPr lang="en-US" sz="2000" b="1" dirty="0"/>
              <a:t> </a:t>
            </a:r>
            <a:r>
              <a:rPr lang="en-US" sz="2000" b="1" dirty="0" err="1"/>
              <a:t>ukungakholwa</a:t>
            </a:r>
            <a:r>
              <a:rPr lang="en-US" sz="2000" b="1" dirty="0"/>
              <a:t> </a:t>
            </a:r>
            <a:r>
              <a:rPr lang="en-US" sz="2000" b="1" dirty="0" err="1"/>
              <a:t>kwabantu</a:t>
            </a:r>
            <a:r>
              <a:rPr lang="en-US" sz="2000" b="1" dirty="0"/>
              <a:t>, </a:t>
            </a:r>
            <a:r>
              <a:rPr lang="en-US" sz="2000" b="1" dirty="0" err="1"/>
              <a:t>ngekwakwenzekile</a:t>
            </a:r>
            <a:r>
              <a:rPr lang="en-US" sz="2000" b="1" dirty="0"/>
              <a:t> </a:t>
            </a:r>
            <a:r>
              <a:rPr lang="en-US" sz="2000" b="1" dirty="0" err="1"/>
              <a:t>oku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090505"/>
              </p:ext>
            </p:extLst>
          </p:nvPr>
        </p:nvGraphicFramePr>
        <p:xfrm>
          <a:off x="3667434" y="101577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41387" y="4626619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IBhayibhile</a:t>
            </a:r>
            <a:r>
              <a:rPr lang="en-US" sz="2000" b="1" dirty="0"/>
              <a:t> </a:t>
            </a:r>
            <a:r>
              <a:rPr lang="en-US" sz="2000" b="1" dirty="0" err="1"/>
              <a:t>inikela</a:t>
            </a:r>
            <a:r>
              <a:rPr lang="en-US" sz="2000" b="1" dirty="0"/>
              <a:t> </a:t>
            </a:r>
            <a:r>
              <a:rPr lang="en-US" sz="2000" b="1" dirty="0" err="1"/>
              <a:t>ingxelo</a:t>
            </a:r>
            <a:r>
              <a:rPr lang="en-US" sz="2000" b="1" dirty="0"/>
              <a:t> </a:t>
            </a:r>
            <a:r>
              <a:rPr lang="en-US" sz="2000" b="1" dirty="0" err="1"/>
              <a:t>ngemizekelo</a:t>
            </a:r>
            <a:r>
              <a:rPr lang="en-US" sz="2000" b="1" dirty="0"/>
              <a:t> </a:t>
            </a:r>
            <a:r>
              <a:rPr lang="en-US" sz="2000" b="1" dirty="0" err="1"/>
              <a:t>yoko</a:t>
            </a:r>
            <a:r>
              <a:rPr lang="en-US" sz="2000" b="1" dirty="0"/>
              <a:t> </a:t>
            </a:r>
            <a:r>
              <a:rPr lang="en-US" sz="2000" b="1" dirty="0" err="1"/>
              <a:t>uThixo</a:t>
            </a:r>
            <a:r>
              <a:rPr lang="en-US" sz="2000" b="1" dirty="0"/>
              <a:t> </a:t>
            </a:r>
            <a:r>
              <a:rPr lang="en-US" sz="2000" b="1" dirty="0" err="1"/>
              <a:t>anokukwenza</a:t>
            </a:r>
            <a:r>
              <a:rPr lang="en-US" sz="2000" b="1" dirty="0"/>
              <a:t> </a:t>
            </a: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ahlangule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bakhe</a:t>
            </a:r>
            <a:r>
              <a:rPr lang="en-US" sz="2000" b="1" dirty="0"/>
              <a:t>, </a:t>
            </a:r>
            <a:r>
              <a:rPr lang="en-US" sz="2000" b="1" dirty="0" err="1"/>
              <a:t>ngaphandle</a:t>
            </a:r>
            <a:r>
              <a:rPr lang="en-US" sz="2000" b="1" dirty="0"/>
              <a:t> </a:t>
            </a:r>
            <a:r>
              <a:rPr lang="en-US" sz="2000" b="1" dirty="0" err="1"/>
              <a:t>kokuba</a:t>
            </a:r>
            <a:r>
              <a:rPr lang="en-US" sz="2000" b="1" dirty="0"/>
              <a:t> </a:t>
            </a:r>
            <a:r>
              <a:rPr lang="en-US" sz="2000" b="1" dirty="0" err="1"/>
              <a:t>bathabathe</a:t>
            </a:r>
            <a:r>
              <a:rPr lang="en-US" sz="2000" b="1" dirty="0"/>
              <a:t> </a:t>
            </a:r>
            <a:r>
              <a:rPr lang="en-US" sz="2000" b="1" dirty="0" err="1"/>
              <a:t>izixhobo</a:t>
            </a:r>
            <a:r>
              <a:rPr lang="en-US" sz="2000" b="1" dirty="0"/>
              <a:t> </a:t>
            </a:r>
            <a:r>
              <a:rPr lang="en-US" sz="2000" b="1" dirty="0" err="1"/>
              <a:t>nxamnye</a:t>
            </a:r>
            <a:r>
              <a:rPr lang="en-US" sz="2000" b="1" dirty="0"/>
              <a:t> </a:t>
            </a:r>
            <a:r>
              <a:rPr lang="en-US" sz="2000" b="1" dirty="0" err="1"/>
              <a:t>neentshaba</a:t>
            </a:r>
            <a:r>
              <a:rPr lang="en-US" sz="2000" b="1" dirty="0"/>
              <a:t> </a:t>
            </a:r>
            <a:r>
              <a:rPr lang="en-US" sz="2000" b="1" dirty="0" err="1"/>
              <a:t>zabo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865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2025-10-04T16:02:48Z</dcterms:created>
  <dcterms:modified xsi:type="dcterms:W3CDTF">2025-10-23T20:27:40Z</dcterms:modified>
</cp:coreProperties>
</file>