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3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20BFE-FB92-412C-968E-547767D88F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640288" y="565265"/>
            <a:ext cx="5083878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UKUTHEMBEKA KOKUGQIBELA: UNQULO KUMMANDLA WEMFAZWE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797525"/>
                </a:solidFill>
              </a:rPr>
              <a:t>Lesson 7 for November 15,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268025"/>
            <a:ext cx="8242998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8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INDAWO EKHETHEKILEYO YOKUNQULA</a:t>
            </a: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UKUMISA INTENTE YOKUHLANGANA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274516" y="641712"/>
            <a:ext cx="9478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“Labizelwa ndawonye lonke ibandla lakwaSirayeli eShilo; bayimisa khona intente yokuhlangana. Leyiseka ilizwe phambi kwabo”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(Yoshuwa 18:1)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4953001" y="1411153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Umhlaba</a:t>
            </a:r>
            <a:r>
              <a:rPr lang="en-ZA" sz="2000" b="1" dirty="0"/>
              <a:t> </a:t>
            </a:r>
            <a:r>
              <a:rPr lang="en-ZA" sz="2000" b="1" dirty="0" err="1"/>
              <a:t>wawusele</a:t>
            </a:r>
            <a:r>
              <a:rPr lang="en-ZA" sz="2000" b="1" dirty="0"/>
              <a:t> </a:t>
            </a:r>
            <a:r>
              <a:rPr lang="en-ZA" sz="2000" b="1" dirty="0" err="1"/>
              <a:t>uthotyiwe</a:t>
            </a:r>
            <a:r>
              <a:rPr lang="en-ZA" sz="2000" b="1" dirty="0"/>
              <a:t> </a:t>
            </a:r>
            <a:r>
              <a:rPr lang="en-ZA" sz="2000" b="1" dirty="0" err="1"/>
              <a:t>nguSirayeli</a:t>
            </a:r>
            <a:r>
              <a:rPr lang="en-ZA" sz="2000" b="1" dirty="0"/>
              <a:t>. Lo </a:t>
            </a:r>
            <a:r>
              <a:rPr lang="en-ZA" sz="2000" b="1" dirty="0" err="1"/>
              <a:t>mhlaba</a:t>
            </a:r>
            <a:r>
              <a:rPr lang="en-ZA" sz="2000" b="1" dirty="0"/>
              <a:t> </a:t>
            </a:r>
            <a:r>
              <a:rPr lang="en-ZA" sz="2000" b="1" dirty="0" err="1"/>
              <a:t>wawusele</a:t>
            </a:r>
            <a:r>
              <a:rPr lang="en-ZA" sz="2000" b="1" dirty="0"/>
              <a:t> </a:t>
            </a:r>
            <a:r>
              <a:rPr lang="en-ZA" sz="2000" b="1" dirty="0" err="1"/>
              <a:t>wahlulwe</a:t>
            </a:r>
            <a:r>
              <a:rPr lang="en-ZA" sz="2000" b="1" dirty="0"/>
              <a:t> </a:t>
            </a:r>
            <a:r>
              <a:rPr lang="en-ZA" sz="2000" b="1" dirty="0" err="1"/>
              <a:t>phakathi</a:t>
            </a:r>
            <a:r>
              <a:rPr lang="en-ZA" sz="2000" b="1" dirty="0"/>
              <a:t> </a:t>
            </a:r>
            <a:r>
              <a:rPr lang="en-ZA" sz="2000" b="1" dirty="0" err="1"/>
              <a:t>kwezizwe</a:t>
            </a:r>
            <a:r>
              <a:rPr lang="en-ZA" sz="2000" b="1" dirty="0"/>
              <a:t> </a:t>
            </a:r>
            <a:r>
              <a:rPr lang="en-ZA" sz="2000" b="1" dirty="0" err="1"/>
              <a:t>ezibalaseleyo</a:t>
            </a:r>
            <a:r>
              <a:rPr lang="en-ZA" sz="2000" b="1" dirty="0"/>
              <a:t>, </a:t>
            </a:r>
            <a:r>
              <a:rPr lang="en-ZA" sz="2000" b="1" dirty="0" err="1"/>
              <a:t>nangona</a:t>
            </a:r>
            <a:r>
              <a:rPr lang="en-ZA" sz="2000" b="1" dirty="0"/>
              <a:t> </a:t>
            </a:r>
            <a:r>
              <a:rPr lang="en-ZA" sz="2000" b="1" dirty="0" err="1"/>
              <a:t>izizwe</a:t>
            </a:r>
            <a:r>
              <a:rPr lang="en-ZA" sz="2000" b="1" dirty="0"/>
              <a:t> </a:t>
            </a:r>
            <a:r>
              <a:rPr lang="en-ZA" sz="2000" b="1" dirty="0" err="1"/>
              <a:t>ezisixhenxe</a:t>
            </a:r>
            <a:r>
              <a:rPr lang="en-ZA" sz="2000" b="1" dirty="0"/>
              <a:t> </a:t>
            </a:r>
            <a:r>
              <a:rPr lang="en-ZA" sz="2000" b="1" dirty="0" err="1"/>
              <a:t>zazingekafumani</a:t>
            </a:r>
            <a:r>
              <a:rPr lang="en-ZA" sz="2000" b="1" dirty="0"/>
              <a:t> </a:t>
            </a:r>
            <a:r>
              <a:rPr lang="en-ZA" sz="2000" b="1" dirty="0" err="1"/>
              <a:t>isabelo</a:t>
            </a:r>
            <a:r>
              <a:rPr lang="en-ZA" sz="2000" b="1" dirty="0"/>
              <a:t> </a:t>
            </a:r>
            <a:r>
              <a:rPr lang="en-ZA" sz="2000" b="1" dirty="0" err="1"/>
              <a:t>sazo</a:t>
            </a:r>
            <a:r>
              <a:rPr lang="en-ZA" sz="2000" b="1" dirty="0"/>
              <a:t>. </a:t>
            </a:r>
            <a:r>
              <a:rPr lang="en-ZA" sz="2000" b="1" dirty="0" err="1"/>
              <a:t>Amajoni</a:t>
            </a:r>
            <a:r>
              <a:rPr lang="en-ZA" sz="2000" b="1" dirty="0"/>
              <a:t> </a:t>
            </a:r>
            <a:r>
              <a:rPr lang="en-ZA" sz="2000" b="1" dirty="0" err="1"/>
              <a:t>kaRubhen</a:t>
            </a:r>
            <a:r>
              <a:rPr lang="en-ZA" sz="2000" b="1" dirty="0"/>
              <a:t>, </a:t>
            </a:r>
            <a:r>
              <a:rPr lang="en-ZA" sz="2000" b="1" dirty="0" err="1"/>
              <a:t>kaGadi</a:t>
            </a:r>
            <a:r>
              <a:rPr lang="en-ZA" sz="2000" b="1" dirty="0"/>
              <a:t>, </a:t>
            </a:r>
            <a:r>
              <a:rPr lang="en-ZA" sz="2000" b="1" dirty="0" err="1"/>
              <a:t>nesiqingatha</a:t>
            </a:r>
            <a:r>
              <a:rPr lang="en-ZA" sz="2000" b="1" dirty="0"/>
              <a:t> </a:t>
            </a:r>
            <a:r>
              <a:rPr lang="en-ZA" sz="2000" b="1" dirty="0" err="1"/>
              <a:t>sesizwe</a:t>
            </a:r>
            <a:r>
              <a:rPr lang="en-ZA" sz="2000" b="1" dirty="0"/>
              <a:t> </a:t>
            </a:r>
            <a:r>
              <a:rPr lang="en-ZA" sz="2000" b="1" dirty="0" err="1"/>
              <a:t>sakwaManase</a:t>
            </a:r>
            <a:r>
              <a:rPr lang="en-ZA" sz="2000" b="1" dirty="0"/>
              <a:t> </a:t>
            </a:r>
            <a:r>
              <a:rPr lang="en-ZA" sz="2000" b="1" dirty="0" err="1"/>
              <a:t>ayeza</a:t>
            </a:r>
            <a:r>
              <a:rPr lang="en-ZA" sz="2000" b="1" dirty="0"/>
              <a:t> </a:t>
            </a:r>
            <a:r>
              <a:rPr lang="en-ZA" sz="2000" b="1" dirty="0" err="1"/>
              <a:t>kuthunyelwa</a:t>
            </a:r>
            <a:r>
              <a:rPr lang="en-ZA" sz="2000" b="1" dirty="0"/>
              <a:t> </a:t>
            </a:r>
            <a:r>
              <a:rPr lang="en-ZA" sz="2000" b="1" dirty="0" err="1"/>
              <a:t>kwiindawo</a:t>
            </a:r>
            <a:r>
              <a:rPr lang="en-ZA" sz="2000" b="1" dirty="0"/>
              <a:t> </a:t>
            </a:r>
            <a:r>
              <a:rPr lang="en-ZA" sz="2000" b="1" dirty="0" err="1"/>
              <a:t>zawo</a:t>
            </a:r>
            <a:r>
              <a:rPr lang="en-ZA" sz="2000" b="1" dirty="0"/>
              <a:t> </a:t>
            </a:r>
            <a:r>
              <a:rPr lang="en-ZA" sz="2000" b="1" dirty="0" err="1"/>
              <a:t>ngaphaya</a:t>
            </a:r>
            <a:r>
              <a:rPr lang="en-ZA" sz="2000" b="1" dirty="0"/>
              <a:t> </a:t>
            </a:r>
            <a:r>
              <a:rPr lang="en-ZA" sz="2000" b="1" dirty="0" err="1"/>
              <a:t>kweJordan</a:t>
            </a:r>
            <a:r>
              <a:rPr lang="en-ZA" sz="2000" b="1" dirty="0"/>
              <a:t>.</a:t>
            </a:r>
            <a:endParaRPr lang="en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3" y="4181902"/>
            <a:ext cx="6276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INgcwele</a:t>
            </a:r>
            <a:r>
              <a:rPr lang="en-ZA" sz="2000" b="1" dirty="0"/>
              <a:t>, </a:t>
            </a:r>
            <a:r>
              <a:rPr lang="en-ZA" sz="2000" b="1" dirty="0" err="1"/>
              <a:t>njengendawo</a:t>
            </a:r>
            <a:r>
              <a:rPr lang="en-ZA" sz="2000" b="1" dirty="0"/>
              <a:t> </a:t>
            </a:r>
            <a:r>
              <a:rPr lang="en-ZA" sz="2000" b="1" dirty="0" err="1"/>
              <a:t>yokuhlala</a:t>
            </a:r>
            <a:r>
              <a:rPr lang="en-ZA" sz="2000" b="1" dirty="0"/>
              <a:t> </a:t>
            </a:r>
            <a:r>
              <a:rPr lang="en-ZA" sz="2000" b="1" dirty="0" err="1"/>
              <a:t>kaThixo</a:t>
            </a:r>
            <a:r>
              <a:rPr lang="en-ZA" sz="2000" b="1" dirty="0"/>
              <a:t> </a:t>
            </a:r>
            <a:r>
              <a:rPr lang="en-ZA" sz="2000" b="1" dirty="0" err="1"/>
              <a:t>ebonakalayo</a:t>
            </a:r>
            <a:r>
              <a:rPr lang="en-ZA" sz="2000" b="1" dirty="0"/>
              <a:t>, </a:t>
            </a:r>
            <a:r>
              <a:rPr lang="en-ZA" sz="2000" b="1" dirty="0" err="1"/>
              <a:t>yayiyindawo</a:t>
            </a:r>
            <a:r>
              <a:rPr lang="en-ZA" sz="2000" b="1" dirty="0"/>
              <a:t> </a:t>
            </a:r>
            <a:r>
              <a:rPr lang="en-ZA" sz="2000" b="1" dirty="0" err="1"/>
              <a:t>yomanyano</a:t>
            </a:r>
            <a:r>
              <a:rPr lang="en-ZA" sz="2000" b="1" dirty="0"/>
              <a:t> </a:t>
            </a:r>
            <a:r>
              <a:rPr lang="en-ZA" sz="2000" b="1" dirty="0" err="1"/>
              <a:t>apho</a:t>
            </a:r>
            <a:r>
              <a:rPr lang="en-ZA" sz="2000" b="1" dirty="0"/>
              <a:t> </a:t>
            </a:r>
            <a:r>
              <a:rPr lang="en-ZA" sz="2000" b="1" dirty="0" err="1"/>
              <a:t>bonke</a:t>
            </a:r>
            <a:r>
              <a:rPr lang="en-ZA" sz="2000" b="1" dirty="0"/>
              <a:t> </a:t>
            </a:r>
            <a:r>
              <a:rPr lang="en-ZA" sz="2000" b="1" dirty="0" err="1"/>
              <a:t>bamanyana</a:t>
            </a:r>
            <a:r>
              <a:rPr lang="en-ZA" sz="2000" b="1" dirty="0"/>
              <a:t> </a:t>
            </a:r>
            <a:r>
              <a:rPr lang="en-ZA" sz="2000" b="1" dirty="0" err="1"/>
              <a:t>kunqulo</a:t>
            </a:r>
            <a:r>
              <a:rPr lang="en-ZA" sz="2000" b="1" dirty="0"/>
              <a:t>. </a:t>
            </a:r>
            <a:r>
              <a:rPr lang="en-ZA" sz="2000" b="1" dirty="0" err="1"/>
              <a:t>Ngaphandle</a:t>
            </a:r>
            <a:r>
              <a:rPr lang="en-ZA" sz="2000" b="1" dirty="0"/>
              <a:t> </a:t>
            </a:r>
            <a:r>
              <a:rPr lang="en-ZA" sz="2000" b="1" dirty="0" err="1"/>
              <a:t>kobukho</a:t>
            </a:r>
            <a:r>
              <a:rPr lang="en-ZA" sz="2000" b="1" dirty="0"/>
              <a:t> </a:t>
            </a:r>
            <a:r>
              <a:rPr lang="en-ZA" sz="2000" b="1" dirty="0" err="1"/>
              <a:t>bukaThixo</a:t>
            </a:r>
            <a:r>
              <a:rPr lang="en-ZA" sz="2000" b="1" dirty="0"/>
              <a:t>, </a:t>
            </a:r>
            <a:r>
              <a:rPr lang="en-ZA" sz="2000" b="1" dirty="0" err="1"/>
              <a:t>ukuba</a:t>
            </a:r>
            <a:r>
              <a:rPr lang="en-ZA" sz="2000" b="1" dirty="0"/>
              <a:t> </a:t>
            </a:r>
            <a:r>
              <a:rPr lang="en-ZA" sz="2000" b="1" dirty="0" err="1"/>
              <a:t>nomhlaba</a:t>
            </a:r>
            <a:r>
              <a:rPr lang="en-ZA" sz="2000" b="1" dirty="0"/>
              <a:t> </a:t>
            </a:r>
            <a:r>
              <a:rPr lang="en-ZA" sz="2000" b="1" dirty="0" err="1"/>
              <a:t>kwakungenantsingiselo</a:t>
            </a:r>
            <a:r>
              <a:rPr lang="en-ZA" sz="2000" b="1" dirty="0"/>
              <a:t>.</a:t>
            </a:r>
            <a:endParaRPr lang="en" sz="2000" b="1" dirty="0"/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4952999" y="3231031"/>
            <a:ext cx="723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Ngaphambi</a:t>
            </a:r>
            <a:r>
              <a:rPr lang="en-ZA" sz="2000" b="1" dirty="0"/>
              <a:t> </a:t>
            </a:r>
            <a:r>
              <a:rPr lang="en-ZA" sz="2000" b="1" dirty="0" err="1"/>
              <a:t>kokuba</a:t>
            </a:r>
            <a:r>
              <a:rPr lang="en-ZA" sz="2000" b="1" dirty="0"/>
              <a:t> </a:t>
            </a:r>
            <a:r>
              <a:rPr lang="en-ZA" sz="2000" b="1" dirty="0" err="1"/>
              <a:t>izizwe</a:t>
            </a:r>
            <a:r>
              <a:rPr lang="en-ZA" sz="2000" b="1" dirty="0"/>
              <a:t> </a:t>
            </a:r>
            <a:r>
              <a:rPr lang="en-ZA" sz="2000" b="1" dirty="0" err="1"/>
              <a:t>zahlukane</a:t>
            </a:r>
            <a:r>
              <a:rPr lang="en-ZA" sz="2000" b="1" dirty="0"/>
              <a:t>, </a:t>
            </a:r>
            <a:r>
              <a:rPr lang="en-ZA" sz="2000" b="1" dirty="0" err="1"/>
              <a:t>kwenziwa</a:t>
            </a:r>
            <a:r>
              <a:rPr lang="en-ZA" sz="2000" b="1" dirty="0"/>
              <a:t> </a:t>
            </a:r>
            <a:r>
              <a:rPr lang="en-ZA" sz="2000" b="1" dirty="0" err="1"/>
              <a:t>isenzo</a:t>
            </a:r>
            <a:r>
              <a:rPr lang="en-ZA" sz="2000" b="1" dirty="0"/>
              <a:t> </a:t>
            </a:r>
            <a:r>
              <a:rPr lang="en-ZA" sz="2000" b="1" dirty="0" err="1"/>
              <a:t>esikhethekileyo</a:t>
            </a:r>
            <a:r>
              <a:rPr lang="en-ZA" sz="2000" b="1" dirty="0"/>
              <a:t> </a:t>
            </a:r>
            <a:r>
              <a:rPr lang="en-ZA" sz="2000" b="1" dirty="0" err="1"/>
              <a:t>nesibalulekileyo</a:t>
            </a:r>
            <a:r>
              <a:rPr lang="en-ZA" sz="2000" b="1" dirty="0"/>
              <a:t>: </a:t>
            </a:r>
            <a:r>
              <a:rPr lang="en-ZA" sz="2000" b="1" dirty="0" err="1"/>
              <a:t>kwamiswa</a:t>
            </a:r>
            <a:r>
              <a:rPr lang="en-ZA" sz="2000" b="1" dirty="0"/>
              <a:t> </a:t>
            </a:r>
            <a:r>
              <a:rPr lang="en-ZA" sz="2000" b="1" dirty="0" err="1"/>
              <a:t>intente</a:t>
            </a:r>
            <a:r>
              <a:rPr lang="en-ZA" sz="2000" b="1" dirty="0"/>
              <a:t> </a:t>
            </a:r>
            <a:r>
              <a:rPr lang="en-ZA" sz="2000" b="1" dirty="0" err="1"/>
              <a:t>yokuhlangana</a:t>
            </a:r>
            <a:r>
              <a:rPr lang="en-ZA" sz="2000" b="1" dirty="0"/>
              <a:t>, </a:t>
            </a:r>
            <a:r>
              <a:rPr lang="en-ZA" sz="2000" b="1" dirty="0" err="1"/>
              <a:t>iziko</a:t>
            </a:r>
            <a:r>
              <a:rPr lang="en-ZA" sz="2000" b="1" dirty="0"/>
              <a:t> </a:t>
            </a:r>
            <a:r>
              <a:rPr lang="en-ZA" sz="2000" b="1" dirty="0" err="1"/>
              <a:t>lonqulo</a:t>
            </a:r>
            <a:r>
              <a:rPr lang="en-ZA" sz="2000" b="1" dirty="0"/>
              <a:t> </a:t>
            </a:r>
            <a:r>
              <a:rPr lang="en-ZA" sz="2000" b="1" dirty="0" err="1"/>
              <a:t>lwamaSirayeli</a:t>
            </a:r>
            <a:r>
              <a:rPr lang="en-ZA" sz="2000" b="1" dirty="0"/>
              <a:t> (Yosh. 18:1).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440090"/>
            <a:ext cx="6276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Namhlanje</a:t>
            </a:r>
            <a:r>
              <a:rPr lang="en-ZA" sz="2000" b="1" dirty="0"/>
              <a:t>, xa </a:t>
            </a:r>
            <a:r>
              <a:rPr lang="en-ZA" sz="2000" b="1" dirty="0" err="1"/>
              <a:t>kusekho</a:t>
            </a:r>
            <a:r>
              <a:rPr lang="en-ZA" sz="2000" b="1" dirty="0"/>
              <a:t> </a:t>
            </a:r>
            <a:r>
              <a:rPr lang="en-ZA" sz="2000" b="1" dirty="0" err="1"/>
              <a:t>iingxilimbela</a:t>
            </a:r>
            <a:r>
              <a:rPr lang="en-ZA" sz="2000" b="1" dirty="0"/>
              <a:t> </a:t>
            </a:r>
            <a:r>
              <a:rPr lang="en-ZA" sz="2000" b="1" dirty="0" err="1"/>
              <a:t>zanamhlanje</a:t>
            </a:r>
            <a:r>
              <a:rPr lang="en-ZA" sz="2000" b="1" dirty="0"/>
              <a:t> </a:t>
            </a:r>
            <a:r>
              <a:rPr lang="en-ZA" sz="2000" b="1" dirty="0" err="1"/>
              <a:t>nezasemva</a:t>
            </a:r>
            <a:r>
              <a:rPr lang="en-ZA" sz="2000" b="1" dirty="0"/>
              <a:t> </a:t>
            </a:r>
            <a:r>
              <a:rPr lang="en-ZA" sz="2000" b="1" dirty="0" err="1"/>
              <a:t>kwexesha</a:t>
            </a:r>
            <a:r>
              <a:rPr lang="en-ZA" sz="2000" b="1" dirty="0"/>
              <a:t> </a:t>
            </a:r>
            <a:r>
              <a:rPr lang="en-ZA" sz="2000" b="1" dirty="0" err="1"/>
              <a:t>lonyaka</a:t>
            </a:r>
            <a:r>
              <a:rPr lang="en-ZA" sz="2000" b="1" dirty="0"/>
              <a:t> </a:t>
            </a:r>
            <a:r>
              <a:rPr lang="en-ZA" sz="2000" b="1" dirty="0" err="1"/>
              <a:t>ekufuneka</a:t>
            </a:r>
            <a:r>
              <a:rPr lang="en-ZA" sz="2000" b="1" dirty="0"/>
              <a:t> </a:t>
            </a:r>
            <a:r>
              <a:rPr lang="en-ZA" sz="2000" b="1" dirty="0" err="1"/>
              <a:t>zoyiswe</a:t>
            </a:r>
            <a:r>
              <a:rPr lang="en-ZA" sz="2000" b="1" dirty="0"/>
              <a:t>, </a:t>
            </a:r>
            <a:r>
              <a:rPr lang="en-ZA" sz="2000" b="1" dirty="0" err="1"/>
              <a:t>kubaluleke</a:t>
            </a:r>
            <a:r>
              <a:rPr lang="en-ZA" sz="2000" b="1" dirty="0"/>
              <a:t> </a:t>
            </a:r>
            <a:r>
              <a:rPr lang="en-ZA" sz="2000" b="1" dirty="0" err="1"/>
              <a:t>kakhulu</a:t>
            </a:r>
            <a:r>
              <a:rPr lang="en-ZA" sz="2000" b="1" dirty="0"/>
              <a:t> </a:t>
            </a:r>
            <a:r>
              <a:rPr lang="en-ZA" sz="2000" b="1" dirty="0" err="1"/>
              <a:t>ukuba</a:t>
            </a:r>
            <a:r>
              <a:rPr lang="en-ZA" sz="2000" b="1" dirty="0"/>
              <a:t> </a:t>
            </a:r>
            <a:r>
              <a:rPr lang="en-ZA" sz="2000" b="1" dirty="0" err="1"/>
              <a:t>sigxile</a:t>
            </a:r>
            <a:r>
              <a:rPr lang="en-ZA" sz="2000" b="1" dirty="0"/>
              <a:t> </a:t>
            </a:r>
            <a:r>
              <a:rPr lang="en-ZA" sz="2000" b="1" dirty="0" err="1"/>
              <a:t>kwiNgcwele</a:t>
            </a:r>
            <a:r>
              <a:rPr lang="en-ZA" sz="2000" b="1" dirty="0"/>
              <a:t> </a:t>
            </a:r>
            <a:r>
              <a:rPr lang="en-ZA" sz="2000" b="1" dirty="0" err="1"/>
              <a:t>yasezulwini</a:t>
            </a:r>
            <a:r>
              <a:rPr lang="en-ZA" sz="2000" b="1" dirty="0"/>
              <a:t>, </a:t>
            </a:r>
            <a:r>
              <a:rPr lang="en-ZA" sz="2000" b="1" dirty="0" err="1"/>
              <a:t>apho</a:t>
            </a:r>
            <a:r>
              <a:rPr lang="en-ZA" sz="2000" b="1" dirty="0"/>
              <a:t> </a:t>
            </a:r>
            <a:r>
              <a:rPr lang="en-ZA" sz="2000" b="1" dirty="0" err="1"/>
              <a:t>uYesu</a:t>
            </a:r>
            <a:r>
              <a:rPr lang="en-ZA" sz="2000" b="1" dirty="0"/>
              <a:t> </a:t>
            </a:r>
            <a:r>
              <a:rPr lang="en-ZA" sz="2000" b="1" dirty="0" err="1"/>
              <a:t>asithethelela</a:t>
            </a:r>
            <a:r>
              <a:rPr lang="en-ZA" sz="2000" b="1" dirty="0"/>
              <a:t> </a:t>
            </a:r>
            <a:r>
              <a:rPr lang="en-ZA" sz="2000" b="1" dirty="0" err="1"/>
              <a:t>khona</a:t>
            </a:r>
            <a:r>
              <a:rPr lang="en-ZA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181100" y="938741"/>
            <a:ext cx="9829799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Kwakungadlulanga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neeveki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ezininzi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emveni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kokuba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uMoses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wanikela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yonke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incwadi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yeDuteronomi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kwiintetho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yakhe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ebantwini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ngoku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uYoshuwa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ufunda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umthetho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kwakhona</a:t>
            </a:r>
            <a:r>
              <a:rPr lang="en-US" sz="2400" b="1" dirty="0">
                <a:latin typeface="Constantia" panose="02030602050306030303" pitchFamily="18" charset="0"/>
              </a:rPr>
              <a:t>.”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Yayingengomadoda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akwaSirayeli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kuphela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kodwa</a:t>
            </a:r>
            <a:r>
              <a:rPr lang="en-US" sz="2400" b="1" dirty="0">
                <a:latin typeface="Constantia" panose="02030602050306030303" pitchFamily="18" charset="0"/>
              </a:rPr>
              <a:t> “</a:t>
            </a:r>
            <a:r>
              <a:rPr lang="en-US" sz="2400" b="1" dirty="0" err="1">
                <a:latin typeface="Constantia" panose="02030602050306030303" pitchFamily="18" charset="0"/>
              </a:rPr>
              <a:t>bonke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abafazi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nabantwana</a:t>
            </a:r>
            <a:r>
              <a:rPr lang="en-US" sz="2400" b="1" dirty="0">
                <a:latin typeface="Constantia" panose="02030602050306030303" pitchFamily="18" charset="0"/>
              </a:rPr>
              <a:t>” </a:t>
            </a:r>
            <a:r>
              <a:rPr lang="en-US" sz="2400" b="1" dirty="0" err="1">
                <a:latin typeface="Constantia" panose="02030602050306030303" pitchFamily="18" charset="0"/>
              </a:rPr>
              <a:t>baphulaphula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ukufundwa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komthetho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kuba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kwakubalulekile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ukuba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nabo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bazi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baze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benze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umsebenzi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wabo</a:t>
            </a:r>
            <a:r>
              <a:rPr lang="en-US" sz="24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Isahluko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ngasinye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kunye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nevesi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nganye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yeBhayibhile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lunxibelelwano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oluvela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kuThixo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oluya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ebantwini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Sifanele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sibophe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imiyalelo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njengemiqondiso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ezandleni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zethu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nanjengezibonda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phakathi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kwamehlo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ethu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Ukuba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ifundwe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kwaye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ithotyelwe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yayiza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kukhokela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abantu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bakaThixo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njengoko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amaSirayeli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ayekhokelwa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yintsika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yelifu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emini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kunye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nentsika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yomlilo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ebusuku</a:t>
            </a:r>
            <a:r>
              <a:rPr lang="en-US" sz="2400" b="1" dirty="0">
                <a:latin typeface="Constantia" panose="02030602050306030303" pitchFamily="18" charset="0"/>
              </a:rPr>
              <a:t>.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720261" y="5580705"/>
            <a:ext cx="405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pp.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33239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Funani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ke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tanci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ubukumkani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bukaThixo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nobulungisa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bakhe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zaye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zonke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ezi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zinto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ziya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kongezelelwa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kuni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UMateyu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269059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Unqulo phambi kokoyisa:</a:t>
            </a:r>
          </a:p>
          <a:p>
            <a:pPr lvl="1"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Ukuhlaziywa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komnqophiso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Yoshuwa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5:1-9)</a:t>
            </a:r>
          </a:p>
          <a:p>
            <a:pPr lvl="1"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IPasika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Yokuqala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eKanan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Yoshuwa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5:10-12)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Unqulo phakathi kweentaba:</a:t>
            </a:r>
          </a:p>
          <a:p>
            <a:pPr lvl="1"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Isibingelelo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sokunqula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Yoshuwa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8:30-31)</a:t>
            </a:r>
          </a:p>
          <a:p>
            <a:pPr lvl="1">
              <a:spcBef>
                <a:spcPts val="600"/>
              </a:spcBef>
            </a:pP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Khumbula </a:t>
            </a: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umthetho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Yoshuwa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8:32-35)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Indawo ekhethekileyo yokunqula:</a:t>
            </a:r>
          </a:p>
          <a:p>
            <a:pPr lvl="1"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Ukuphakamisa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iNgcwele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Z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Yoshuwa</a:t>
            </a:r>
            <a:r>
              <a:rPr lang="en-Z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18:1)</a:t>
            </a:r>
            <a:endParaRPr lang="en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Ekuweleni</a:t>
            </a:r>
            <a:r>
              <a:rPr lang="en-ZA" sz="2000" b="1" dirty="0"/>
              <a:t> </a:t>
            </a:r>
            <a:r>
              <a:rPr lang="en-ZA" sz="2000" b="1" dirty="0" err="1"/>
              <a:t>iYordan</a:t>
            </a:r>
            <a:r>
              <a:rPr lang="en-ZA" sz="2000" b="1" dirty="0"/>
              <a:t> </a:t>
            </a:r>
            <a:r>
              <a:rPr lang="en-ZA" sz="2000" b="1" dirty="0" err="1"/>
              <a:t>ngokungummangaliso</a:t>
            </a:r>
            <a:r>
              <a:rPr lang="en-ZA" sz="2000" b="1" dirty="0"/>
              <a:t>, </a:t>
            </a:r>
            <a:r>
              <a:rPr lang="en-ZA" sz="2000" b="1" dirty="0" err="1"/>
              <a:t>bonke</a:t>
            </a:r>
            <a:r>
              <a:rPr lang="en-ZA" sz="2000" b="1" dirty="0"/>
              <a:t> </a:t>
            </a:r>
            <a:r>
              <a:rPr lang="en-ZA" sz="2000" b="1" dirty="0" err="1"/>
              <a:t>ookumkani</a:t>
            </a:r>
            <a:r>
              <a:rPr lang="en-ZA" sz="2000" b="1" dirty="0"/>
              <a:t> </a:t>
            </a:r>
            <a:r>
              <a:rPr lang="en-ZA" sz="2000" b="1" dirty="0" err="1"/>
              <a:t>baseKanan</a:t>
            </a:r>
            <a:r>
              <a:rPr lang="en-ZA" sz="2000" b="1" dirty="0"/>
              <a:t> </a:t>
            </a:r>
            <a:r>
              <a:rPr lang="en-ZA" sz="2000" b="1" dirty="0" err="1"/>
              <a:t>boyika</a:t>
            </a:r>
            <a:r>
              <a:rPr lang="en-ZA" sz="2000" b="1" dirty="0"/>
              <a:t> (</a:t>
            </a:r>
            <a:r>
              <a:rPr lang="en-ZA" sz="2000" b="1" dirty="0" err="1"/>
              <a:t>Yoshuwa</a:t>
            </a:r>
            <a:r>
              <a:rPr lang="en-ZA" sz="2000" b="1" dirty="0"/>
              <a:t> 5:1). </a:t>
            </a:r>
            <a:r>
              <a:rPr lang="en-ZA" sz="2000" b="1" dirty="0" err="1"/>
              <a:t>Umhlaba</a:t>
            </a:r>
            <a:r>
              <a:rPr lang="en-ZA" sz="2000" b="1" dirty="0"/>
              <a:t> </a:t>
            </a:r>
            <a:r>
              <a:rPr lang="en-ZA" sz="2000" b="1" dirty="0" err="1"/>
              <a:t>wawulungiselelwe</a:t>
            </a:r>
            <a:r>
              <a:rPr lang="en-ZA" sz="2000" b="1" dirty="0"/>
              <a:t> </a:t>
            </a:r>
            <a:r>
              <a:rPr lang="en-ZA" sz="2000" b="1" dirty="0" err="1"/>
              <a:t>ukoyiswa</a:t>
            </a:r>
            <a:r>
              <a:rPr lang="en-ZA" sz="2000" b="1" dirty="0"/>
              <a:t> </a:t>
            </a:r>
            <a:r>
              <a:rPr lang="en-ZA" sz="2000" b="1" dirty="0" err="1"/>
              <a:t>kwangoko</a:t>
            </a:r>
            <a:r>
              <a:rPr lang="en-ZA" sz="2000" b="1" dirty="0"/>
              <a:t>.</a:t>
            </a:r>
            <a:endParaRPr lang="en" sz="2000" b="1" dirty="0"/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1691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/>
              <a:t>Kanye xa </a:t>
            </a:r>
            <a:r>
              <a:rPr lang="en-ZA" sz="2000" b="1" dirty="0" err="1"/>
              <a:t>beza</a:t>
            </a:r>
            <a:r>
              <a:rPr lang="en-ZA" sz="2000" b="1" dirty="0"/>
              <a:t> </a:t>
            </a:r>
            <a:r>
              <a:rPr lang="en-ZA" sz="2000" b="1" dirty="0" err="1"/>
              <a:t>kugqiba</a:t>
            </a:r>
            <a:r>
              <a:rPr lang="en-ZA" sz="2000" b="1" dirty="0"/>
              <a:t> </a:t>
            </a:r>
            <a:r>
              <a:rPr lang="en-ZA" sz="2000" b="1" dirty="0" err="1"/>
              <a:t>ukoyisa</a:t>
            </a:r>
            <a:r>
              <a:rPr lang="en-ZA" sz="2000" b="1" dirty="0"/>
              <a:t>, </a:t>
            </a:r>
            <a:r>
              <a:rPr lang="en-ZA" sz="2000" b="1" dirty="0" err="1"/>
              <a:t>bafezekisa</a:t>
            </a:r>
            <a:r>
              <a:rPr lang="en-ZA" sz="2000" b="1" dirty="0"/>
              <a:t> </a:t>
            </a:r>
            <a:r>
              <a:rPr lang="en-ZA" sz="2000" b="1" dirty="0" err="1"/>
              <a:t>inqanaba</a:t>
            </a:r>
            <a:r>
              <a:rPr lang="en-ZA" sz="2000" b="1" dirty="0"/>
              <a:t> </a:t>
            </a:r>
            <a:r>
              <a:rPr lang="en-ZA" sz="2000" b="1" dirty="0" err="1"/>
              <a:t>elitsha</a:t>
            </a:r>
            <a:r>
              <a:rPr lang="en-ZA" sz="2000" b="1" dirty="0"/>
              <a:t> </a:t>
            </a:r>
            <a:r>
              <a:rPr lang="en-ZA" sz="2000" b="1" dirty="0" err="1"/>
              <a:t>lokunqula</a:t>
            </a:r>
            <a:r>
              <a:rPr lang="en-ZA" sz="2000" b="1" dirty="0"/>
              <a:t>: </a:t>
            </a:r>
            <a:r>
              <a:rPr lang="en-ZA" sz="2000" b="1" dirty="0" err="1"/>
              <a:t>bakha</a:t>
            </a:r>
            <a:r>
              <a:rPr lang="en-ZA" sz="2000" b="1" dirty="0"/>
              <a:t> </a:t>
            </a:r>
            <a:r>
              <a:rPr lang="en-ZA" sz="2000" b="1" dirty="0" err="1"/>
              <a:t>iNgcwele</a:t>
            </a:r>
            <a:r>
              <a:rPr lang="en-ZA" sz="2000" b="1" dirty="0"/>
              <a:t> </a:t>
            </a:r>
            <a:r>
              <a:rPr lang="en-ZA" sz="2000" b="1" dirty="0" err="1"/>
              <a:t>eShilo</a:t>
            </a:r>
            <a:r>
              <a:rPr lang="en-ZA" sz="2000" b="1" dirty="0"/>
              <a:t>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372065"/>
            <a:ext cx="9254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/>
              <a:t>Phakathi </a:t>
            </a:r>
            <a:r>
              <a:rPr lang="en-ZA" sz="2000" b="1" dirty="0" err="1"/>
              <a:t>koloyiso</a:t>
            </a:r>
            <a:r>
              <a:rPr lang="en-ZA" sz="2000" b="1" dirty="0"/>
              <a:t>, </a:t>
            </a:r>
            <a:r>
              <a:rPr lang="en-ZA" sz="2000" b="1" dirty="0" err="1"/>
              <a:t>bagqiba</a:t>
            </a:r>
            <a:r>
              <a:rPr lang="en-ZA" sz="2000" b="1" dirty="0"/>
              <a:t> </a:t>
            </a:r>
            <a:r>
              <a:rPr lang="en-ZA" sz="2000" b="1" dirty="0" err="1"/>
              <a:t>ekubeni</a:t>
            </a:r>
            <a:r>
              <a:rPr lang="en-ZA" sz="2000" b="1" dirty="0"/>
              <a:t> </a:t>
            </a:r>
            <a:r>
              <a:rPr lang="en-ZA" sz="2000" b="1" dirty="0" err="1"/>
              <a:t>bathathe</a:t>
            </a:r>
            <a:r>
              <a:rPr lang="en-ZA" sz="2000" b="1" dirty="0"/>
              <a:t> </a:t>
            </a:r>
            <a:r>
              <a:rPr lang="en-ZA" sz="2000" b="1" dirty="0" err="1"/>
              <a:t>ikhefu</a:t>
            </a:r>
            <a:r>
              <a:rPr lang="en-ZA" sz="2000" b="1" dirty="0"/>
              <a:t> </a:t>
            </a:r>
            <a:r>
              <a:rPr lang="en-ZA" sz="2000" b="1" dirty="0" err="1"/>
              <a:t>ukuze</a:t>
            </a:r>
            <a:r>
              <a:rPr lang="en-ZA" sz="2000" b="1" dirty="0"/>
              <a:t> </a:t>
            </a:r>
            <a:r>
              <a:rPr lang="en-ZA" sz="2000" b="1" dirty="0" err="1"/>
              <a:t>bazinikele</a:t>
            </a:r>
            <a:r>
              <a:rPr lang="en-ZA" sz="2000" b="1" dirty="0"/>
              <a:t> </a:t>
            </a:r>
            <a:r>
              <a:rPr lang="en-ZA" sz="2000" b="1" dirty="0" err="1"/>
              <a:t>kwakhona</a:t>
            </a:r>
            <a:r>
              <a:rPr lang="en-ZA" sz="2000" b="1" dirty="0"/>
              <a:t> </a:t>
            </a:r>
            <a:r>
              <a:rPr lang="en-ZA" sz="2000" b="1" dirty="0" err="1"/>
              <a:t>eNkosini</a:t>
            </a:r>
            <a:r>
              <a:rPr lang="en-ZA" sz="2000" b="1" dirty="0"/>
              <a:t> </a:t>
            </a:r>
            <a:r>
              <a:rPr lang="en-ZA" sz="2000" b="1" dirty="0" err="1"/>
              <a:t>kwintlanganiso</a:t>
            </a:r>
            <a:r>
              <a:rPr lang="en-ZA" sz="2000" b="1" dirty="0"/>
              <a:t> </a:t>
            </a:r>
            <a:r>
              <a:rPr lang="en-ZA" sz="2000" b="1" dirty="0" err="1"/>
              <a:t>enkulu</a:t>
            </a:r>
            <a:r>
              <a:rPr lang="en-ZA" sz="2000" b="1" dirty="0"/>
              <a:t> </a:t>
            </a:r>
            <a:r>
              <a:rPr lang="en-ZA" sz="2000" b="1" dirty="0" err="1"/>
              <a:t>phakathi</a:t>
            </a:r>
            <a:r>
              <a:rPr lang="en-ZA" sz="2000" b="1" dirty="0"/>
              <a:t> </a:t>
            </a:r>
            <a:r>
              <a:rPr lang="en-ZA" sz="2000" b="1" dirty="0" err="1"/>
              <a:t>kwentaba</a:t>
            </a:r>
            <a:r>
              <a:rPr lang="en-ZA" sz="2000" b="1" dirty="0"/>
              <a:t> </a:t>
            </a:r>
            <a:r>
              <a:rPr lang="en-ZA" sz="2000" b="1" dirty="0" err="1"/>
              <a:t>yase-Ebhali</a:t>
            </a:r>
            <a:r>
              <a:rPr lang="en-ZA" sz="2000" b="1" dirty="0"/>
              <a:t> </a:t>
            </a:r>
            <a:r>
              <a:rPr lang="en-ZA" sz="2000" b="1" dirty="0" err="1"/>
              <a:t>neyaseGerizim</a:t>
            </a:r>
            <a:r>
              <a:rPr lang="en-ZA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34992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Nangona</a:t>
            </a:r>
            <a:r>
              <a:rPr lang="en-ZA" sz="2000" b="1" dirty="0"/>
              <a:t> </a:t>
            </a:r>
            <a:r>
              <a:rPr lang="en-ZA" sz="2000" b="1" dirty="0" err="1"/>
              <a:t>kunjalo</a:t>
            </a:r>
            <a:r>
              <a:rPr lang="en-ZA" sz="2000" b="1" dirty="0"/>
              <a:t>, </a:t>
            </a:r>
            <a:r>
              <a:rPr lang="en-ZA" sz="2000" b="1" dirty="0" err="1"/>
              <a:t>oku</a:t>
            </a:r>
            <a:r>
              <a:rPr lang="en-ZA" sz="2000" b="1" dirty="0"/>
              <a:t> </a:t>
            </a:r>
            <a:r>
              <a:rPr lang="en-ZA" sz="2000" b="1" dirty="0" err="1"/>
              <a:t>kwakungeyonto</a:t>
            </a:r>
            <a:r>
              <a:rPr lang="en-ZA" sz="2000" b="1" dirty="0"/>
              <a:t> </a:t>
            </a:r>
            <a:r>
              <a:rPr lang="en-ZA" sz="2000" b="1" dirty="0" err="1"/>
              <a:t>iphambili</a:t>
            </a:r>
            <a:r>
              <a:rPr lang="en-ZA" sz="2000" b="1" dirty="0"/>
              <a:t> </a:t>
            </a:r>
            <a:r>
              <a:rPr lang="en-ZA" sz="2000" b="1" dirty="0" err="1"/>
              <a:t>kuSirayeli</a:t>
            </a:r>
            <a:r>
              <a:rPr lang="en-ZA" sz="2000" b="1" dirty="0"/>
              <a:t>. </a:t>
            </a:r>
            <a:r>
              <a:rPr lang="en-ZA" sz="2000" b="1" dirty="0" err="1"/>
              <a:t>Kwakufuneka</a:t>
            </a:r>
            <a:r>
              <a:rPr lang="en-ZA" sz="2000" b="1" dirty="0"/>
              <a:t> </a:t>
            </a:r>
            <a:r>
              <a:rPr lang="en-ZA" sz="2000" b="1" dirty="0" err="1"/>
              <a:t>baqale</a:t>
            </a:r>
            <a:r>
              <a:rPr lang="en-ZA" sz="2000" b="1" dirty="0"/>
              <a:t> </a:t>
            </a:r>
            <a:r>
              <a:rPr lang="en-ZA" sz="2000" b="1" dirty="0" err="1"/>
              <a:t>bafune</a:t>
            </a:r>
            <a:r>
              <a:rPr lang="en-ZA" sz="2000" b="1" dirty="0"/>
              <a:t> </a:t>
            </a:r>
            <a:r>
              <a:rPr lang="en-ZA" sz="2000" b="1" dirty="0" err="1"/>
              <a:t>unxibelelwano</a:t>
            </a:r>
            <a:r>
              <a:rPr lang="en-ZA" sz="2000" b="1" dirty="0"/>
              <a:t> </a:t>
            </a:r>
            <a:r>
              <a:rPr lang="en-ZA" sz="2000" b="1" dirty="0" err="1"/>
              <a:t>noThixo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9925"/>
            <a:ext cx="822267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UNQULO PHAMBI KOKOYISA</a:t>
            </a: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UKUHLAZIYWA KOMNQOPHISO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Ngelo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xesha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uYehova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wathi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kuYoshuwa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Zenzele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intshengece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uphinde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okwesibini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ukubalusa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oonyana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bakaSirayeli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(Yoshuwa 5:2)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520068"/>
            <a:ext cx="8597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IGiligali</a:t>
            </a:r>
            <a:r>
              <a:rPr lang="en-ZA" sz="2000" b="1" dirty="0"/>
              <a:t> </a:t>
            </a:r>
            <a:r>
              <a:rPr lang="en-ZA" sz="2000" b="1" dirty="0" err="1"/>
              <a:t>ligama</a:t>
            </a:r>
            <a:r>
              <a:rPr lang="en-ZA" sz="2000" b="1" dirty="0"/>
              <a:t> </a:t>
            </a:r>
            <a:r>
              <a:rPr lang="en-ZA" sz="2000" b="1" dirty="0" err="1"/>
              <a:t>elinikwe</a:t>
            </a:r>
            <a:r>
              <a:rPr lang="en-ZA" sz="2000" b="1" dirty="0"/>
              <a:t> </a:t>
            </a:r>
            <a:r>
              <a:rPr lang="en-ZA" sz="2000" b="1" dirty="0" err="1"/>
              <a:t>inkampu</a:t>
            </a:r>
            <a:r>
              <a:rPr lang="en-ZA" sz="2000" b="1" dirty="0"/>
              <a:t> </a:t>
            </a:r>
            <a:r>
              <a:rPr lang="en-ZA" sz="2000" b="1" dirty="0" err="1"/>
              <a:t>yamaSirayeli</a:t>
            </a:r>
            <a:r>
              <a:rPr lang="en-ZA" sz="2000" b="1" dirty="0"/>
              <a:t>, </a:t>
            </a:r>
            <a:r>
              <a:rPr lang="en-ZA" sz="2000" b="1" dirty="0" err="1"/>
              <a:t>iziko</a:t>
            </a:r>
            <a:r>
              <a:rPr lang="en-ZA" sz="2000" b="1" dirty="0"/>
              <a:t> </a:t>
            </a:r>
            <a:r>
              <a:rPr lang="en-ZA" sz="2000" b="1" dirty="0" err="1"/>
              <a:t>lolawulo</a:t>
            </a:r>
            <a:r>
              <a:rPr lang="en-ZA" sz="2000" b="1" dirty="0"/>
              <a:t> </a:t>
            </a:r>
            <a:r>
              <a:rPr lang="en-ZA" sz="2000" b="1" dirty="0" err="1"/>
              <a:t>ngexesha</a:t>
            </a:r>
            <a:r>
              <a:rPr lang="en-ZA" sz="2000" b="1" dirty="0"/>
              <a:t> </a:t>
            </a:r>
            <a:r>
              <a:rPr lang="en-ZA" sz="2000" b="1" dirty="0" err="1"/>
              <a:t>lokuqala</a:t>
            </a:r>
            <a:r>
              <a:rPr lang="en-ZA" sz="2000" b="1" dirty="0"/>
              <a:t> </a:t>
            </a:r>
            <a:r>
              <a:rPr lang="en-ZA" sz="2000" b="1" dirty="0" err="1"/>
              <a:t>koloyiso</a:t>
            </a:r>
            <a:r>
              <a:rPr lang="en-ZA" sz="2000" b="1" dirty="0"/>
              <a:t>. </a:t>
            </a:r>
            <a:r>
              <a:rPr lang="en-ZA" sz="2000" b="1" dirty="0" err="1"/>
              <a:t>Lalibaluleke</a:t>
            </a:r>
            <a:r>
              <a:rPr lang="en-ZA" sz="2000" b="1" dirty="0"/>
              <a:t> </a:t>
            </a:r>
            <a:r>
              <a:rPr lang="en-ZA" sz="2000" b="1" dirty="0" err="1"/>
              <a:t>ngantoni</a:t>
            </a:r>
            <a:r>
              <a:rPr lang="en-ZA" sz="2000" b="1" dirty="0"/>
              <a:t> </a:t>
            </a:r>
            <a:r>
              <a:rPr lang="en-ZA" sz="2000" b="1" dirty="0" err="1"/>
              <a:t>eli</a:t>
            </a:r>
            <a:r>
              <a:rPr lang="en-ZA" sz="2000" b="1" dirty="0"/>
              <a:t> </a:t>
            </a:r>
            <a:r>
              <a:rPr lang="en-ZA" sz="2000" b="1" dirty="0" err="1"/>
              <a:t>gama</a:t>
            </a:r>
            <a:r>
              <a:rPr lang="en-ZA" sz="2000" b="1" dirty="0"/>
              <a:t> (</a:t>
            </a:r>
            <a:r>
              <a:rPr lang="en-ZA" sz="2000" b="1" dirty="0" err="1"/>
              <a:t>Yoshuwa</a:t>
            </a:r>
            <a:r>
              <a:rPr lang="en-ZA" sz="2000" b="1" dirty="0"/>
              <a:t> 5:9)?</a:t>
            </a:r>
            <a:endParaRPr lang="en" sz="2000" b="1" dirty="0"/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9274"/>
            <a:ext cx="59211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Ukuhlaziya</a:t>
            </a:r>
            <a:r>
              <a:rPr lang="en-ZA" sz="2000" b="1" dirty="0"/>
              <a:t> </a:t>
            </a:r>
            <a:r>
              <a:rPr lang="en-ZA" sz="2000" b="1" dirty="0" err="1"/>
              <a:t>umnqophiso</a:t>
            </a:r>
            <a:r>
              <a:rPr lang="en-ZA" sz="2000" b="1" dirty="0"/>
              <a:t>, </a:t>
            </a:r>
            <a:r>
              <a:rPr lang="en-ZA" sz="2000" b="1" dirty="0" err="1"/>
              <a:t>kwakuyimfuneko</a:t>
            </a:r>
            <a:r>
              <a:rPr lang="en-ZA" sz="2000" b="1" dirty="0"/>
              <a:t> </a:t>
            </a:r>
            <a:r>
              <a:rPr lang="en-ZA" sz="2000" b="1" dirty="0" err="1"/>
              <a:t>ukuphinda</a:t>
            </a:r>
            <a:r>
              <a:rPr lang="en-ZA" sz="2000" b="1" dirty="0"/>
              <a:t> loo </a:t>
            </a:r>
            <a:r>
              <a:rPr lang="en-ZA" sz="2000" b="1" dirty="0" err="1"/>
              <a:t>mqondiso</a:t>
            </a:r>
            <a:r>
              <a:rPr lang="en-ZA" sz="2000" b="1" dirty="0"/>
              <a:t> </a:t>
            </a:r>
            <a:r>
              <a:rPr lang="en-ZA" sz="2000" b="1" dirty="0" err="1"/>
              <a:t>wenyama</a:t>
            </a:r>
            <a:r>
              <a:rPr lang="en-ZA" sz="2000" b="1" dirty="0"/>
              <a:t> (Gen. 17:10). Esi </a:t>
            </a:r>
            <a:r>
              <a:rPr lang="en-ZA" sz="2000" b="1" dirty="0" err="1"/>
              <a:t>senzo</a:t>
            </a:r>
            <a:r>
              <a:rPr lang="en-ZA" sz="2000" b="1" dirty="0"/>
              <a:t> </a:t>
            </a:r>
            <a:r>
              <a:rPr lang="en-ZA" sz="2000" b="1" dirty="0" err="1"/>
              <a:t>sabeka</a:t>
            </a:r>
            <a:r>
              <a:rPr lang="en-ZA" sz="2000" b="1" dirty="0"/>
              <a:t> into </a:t>
            </a:r>
            <a:r>
              <a:rPr lang="en-ZA" sz="2000" b="1" dirty="0" err="1"/>
              <a:t>ebalulekileyo</a:t>
            </a:r>
            <a:r>
              <a:rPr lang="en-ZA" sz="2000" b="1" dirty="0"/>
              <a:t> </a:t>
            </a:r>
            <a:r>
              <a:rPr lang="en-ZA" sz="2000" b="1" dirty="0" err="1"/>
              <a:t>kuqala</a:t>
            </a:r>
            <a:r>
              <a:rPr lang="en-ZA" sz="2000" b="1" dirty="0"/>
              <a:t>. Kuthi, </a:t>
            </a:r>
            <a:r>
              <a:rPr lang="en-ZA" sz="2000" b="1" dirty="0" err="1"/>
              <a:t>ngumzekelo</a:t>
            </a:r>
            <a:r>
              <a:rPr lang="en-ZA" sz="2000" b="1" dirty="0"/>
              <a:t> </a:t>
            </a:r>
            <a:r>
              <a:rPr lang="en-ZA" sz="2000" b="1" dirty="0" err="1"/>
              <a:t>omawulandelwe</a:t>
            </a:r>
            <a:r>
              <a:rPr lang="en-ZA" sz="2000" b="1" dirty="0"/>
              <a:t>: “Funani </a:t>
            </a:r>
            <a:r>
              <a:rPr lang="en-ZA" sz="2000" b="1" dirty="0" err="1"/>
              <a:t>ke</a:t>
            </a:r>
            <a:r>
              <a:rPr lang="en-ZA" sz="2000" b="1" dirty="0"/>
              <a:t> </a:t>
            </a:r>
            <a:r>
              <a:rPr lang="en-ZA" sz="2000" b="1" dirty="0" err="1"/>
              <a:t>tanci</a:t>
            </a:r>
            <a:r>
              <a:rPr lang="en-ZA" sz="2000" b="1" dirty="0"/>
              <a:t> </a:t>
            </a:r>
            <a:r>
              <a:rPr lang="en-ZA" sz="2000" b="1" dirty="0" err="1"/>
              <a:t>ubukumkani</a:t>
            </a:r>
            <a:r>
              <a:rPr lang="en-ZA" sz="2000" b="1" dirty="0"/>
              <a:t> </a:t>
            </a:r>
            <a:r>
              <a:rPr lang="en-ZA" sz="2000" b="1" dirty="0" err="1"/>
              <a:t>bakhe</a:t>
            </a:r>
            <a:r>
              <a:rPr lang="en-ZA" sz="2000" b="1" dirty="0"/>
              <a:t> </a:t>
            </a:r>
            <a:r>
              <a:rPr lang="en-ZA" sz="2000" b="1" dirty="0" err="1"/>
              <a:t>nobulungisa</a:t>
            </a:r>
            <a:r>
              <a:rPr lang="en-ZA" sz="2000" b="1" dirty="0"/>
              <a:t> </a:t>
            </a:r>
            <a:r>
              <a:rPr lang="en-ZA" sz="2000" b="1" dirty="0" err="1"/>
              <a:t>bakhe</a:t>
            </a:r>
            <a:r>
              <a:rPr lang="en-ZA" sz="2000" b="1" dirty="0"/>
              <a:t>, </a:t>
            </a:r>
            <a:r>
              <a:rPr lang="en-ZA" sz="2000" b="1" dirty="0" err="1"/>
              <a:t>kwaye</a:t>
            </a:r>
            <a:r>
              <a:rPr lang="en-ZA" sz="2000" b="1" dirty="0"/>
              <a:t> </a:t>
            </a:r>
            <a:r>
              <a:rPr lang="en-ZA" sz="2000" b="1" dirty="0" err="1"/>
              <a:t>zonke</a:t>
            </a:r>
            <a:r>
              <a:rPr lang="en-ZA" sz="2000" b="1" dirty="0"/>
              <a:t> </a:t>
            </a:r>
            <a:r>
              <a:rPr lang="en-ZA" sz="2000" b="1" dirty="0" err="1"/>
              <a:t>ezi</a:t>
            </a:r>
            <a:r>
              <a:rPr lang="en-ZA" sz="2000" b="1" dirty="0"/>
              <a:t> </a:t>
            </a:r>
            <a:r>
              <a:rPr lang="en-ZA" sz="2000" b="1" dirty="0" err="1"/>
              <a:t>zinto</a:t>
            </a:r>
            <a:r>
              <a:rPr lang="en-ZA" sz="2000" b="1" dirty="0"/>
              <a:t> </a:t>
            </a:r>
            <a:r>
              <a:rPr lang="en-ZA" sz="2000" b="1" dirty="0" err="1"/>
              <a:t>ziya</a:t>
            </a:r>
            <a:r>
              <a:rPr lang="en-ZA" sz="2000" b="1" dirty="0"/>
              <a:t> </a:t>
            </a:r>
            <a:r>
              <a:rPr lang="en-ZA" sz="2000" b="1" dirty="0" err="1"/>
              <a:t>kongezelelwa</a:t>
            </a:r>
            <a:r>
              <a:rPr lang="en-ZA" sz="2000" b="1" dirty="0"/>
              <a:t> </a:t>
            </a:r>
            <a:r>
              <a:rPr lang="en-ZA" sz="2000" b="1" dirty="0" err="1"/>
              <a:t>kuni</a:t>
            </a:r>
            <a:r>
              <a:rPr lang="en-ZA" sz="2000" b="1" dirty="0"/>
              <a:t>.” (Mt. 6:33).</a:t>
            </a:r>
            <a:endParaRPr lang="en" sz="2000" b="1" dirty="0"/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808798"/>
            <a:ext cx="12030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Ngaphambi</a:t>
            </a:r>
            <a:r>
              <a:rPr lang="en-ZA" sz="2000" b="1" dirty="0"/>
              <a:t> </a:t>
            </a:r>
            <a:r>
              <a:rPr lang="en-ZA" sz="2000" b="1" dirty="0" err="1"/>
              <a:t>kokutya</a:t>
            </a:r>
            <a:r>
              <a:rPr lang="en-ZA" sz="2000" b="1" dirty="0"/>
              <a:t> </a:t>
            </a:r>
            <a:r>
              <a:rPr lang="en-ZA" sz="2000" b="1" dirty="0" err="1"/>
              <a:t>iPasika</a:t>
            </a:r>
            <a:r>
              <a:rPr lang="en-ZA" sz="2000" b="1" dirty="0"/>
              <a:t> </a:t>
            </a:r>
            <a:r>
              <a:rPr lang="en-ZA" sz="2000" b="1" dirty="0" err="1"/>
              <a:t>yokuqala</a:t>
            </a:r>
            <a:r>
              <a:rPr lang="en-ZA" sz="2000" b="1" dirty="0"/>
              <a:t>, </a:t>
            </a:r>
            <a:r>
              <a:rPr lang="en-ZA" sz="2000" b="1" dirty="0" err="1"/>
              <a:t>amadoda</a:t>
            </a:r>
            <a:r>
              <a:rPr lang="en-ZA" sz="2000" b="1" dirty="0"/>
              <a:t> </a:t>
            </a:r>
            <a:r>
              <a:rPr lang="en-ZA" sz="2000" b="1" dirty="0" err="1"/>
              <a:t>akwaSirayeli</a:t>
            </a:r>
            <a:r>
              <a:rPr lang="en-ZA" sz="2000" b="1" dirty="0"/>
              <a:t> </a:t>
            </a:r>
            <a:r>
              <a:rPr lang="en-ZA" sz="2000" b="1" dirty="0" err="1"/>
              <a:t>oluswa</a:t>
            </a:r>
            <a:r>
              <a:rPr lang="en-ZA" sz="2000" b="1" dirty="0"/>
              <a:t>, </a:t>
            </a:r>
            <a:r>
              <a:rPr lang="en-ZA" sz="2000" b="1" dirty="0" err="1"/>
              <a:t>kuba</a:t>
            </a:r>
            <a:r>
              <a:rPr lang="en-ZA" sz="2000" b="1" dirty="0"/>
              <a:t> </a:t>
            </a:r>
            <a:r>
              <a:rPr lang="en-ZA" sz="2000" b="1" dirty="0" err="1"/>
              <a:t>akukho</a:t>
            </a:r>
            <a:r>
              <a:rPr lang="en-ZA" sz="2000" b="1" dirty="0"/>
              <a:t> </a:t>
            </a:r>
            <a:r>
              <a:rPr lang="en-ZA" sz="2000" b="1" dirty="0" err="1"/>
              <a:t>mntu</a:t>
            </a:r>
            <a:r>
              <a:rPr lang="en-ZA" sz="2000" b="1" dirty="0"/>
              <a:t> </a:t>
            </a:r>
            <a:r>
              <a:rPr lang="en-ZA" sz="2000" b="1" dirty="0" err="1"/>
              <a:t>ungalukanga</a:t>
            </a:r>
            <a:r>
              <a:rPr lang="en-ZA" sz="2000" b="1" dirty="0"/>
              <a:t> </a:t>
            </a:r>
            <a:r>
              <a:rPr lang="en-ZA" sz="2000" b="1" dirty="0" err="1"/>
              <a:t>wayenokutya</a:t>
            </a:r>
            <a:r>
              <a:rPr lang="en-ZA" sz="2000" b="1" dirty="0"/>
              <a:t> </a:t>
            </a:r>
            <a:r>
              <a:rPr lang="en-ZA" sz="2000" b="1" dirty="0" err="1"/>
              <a:t>kuyo</a:t>
            </a:r>
            <a:r>
              <a:rPr lang="en-ZA" sz="2000" b="1" dirty="0"/>
              <a:t> (</a:t>
            </a:r>
            <a:r>
              <a:rPr lang="en-ZA" sz="2000" b="1" dirty="0" err="1"/>
              <a:t>Eks</a:t>
            </a:r>
            <a:r>
              <a:rPr lang="en-ZA" sz="2000" b="1" dirty="0"/>
              <a:t>. 12:48). </a:t>
            </a:r>
            <a:r>
              <a:rPr lang="en-ZA" sz="2000" b="1" dirty="0" err="1"/>
              <a:t>Kodwa</a:t>
            </a:r>
            <a:r>
              <a:rPr lang="en-ZA" sz="2000" b="1" dirty="0"/>
              <a:t> </a:t>
            </a:r>
            <a:r>
              <a:rPr lang="en-ZA" sz="2000" b="1" dirty="0" err="1"/>
              <a:t>ngenxa</a:t>
            </a:r>
            <a:r>
              <a:rPr lang="en-ZA" sz="2000" b="1" dirty="0"/>
              <a:t> </a:t>
            </a:r>
            <a:r>
              <a:rPr lang="en-ZA" sz="2000" b="1" dirty="0" err="1"/>
              <a:t>yokuba</a:t>
            </a:r>
            <a:r>
              <a:rPr lang="en-ZA" sz="2000" b="1" dirty="0"/>
              <a:t> </a:t>
            </a:r>
            <a:r>
              <a:rPr lang="en-ZA" sz="2000" b="1" dirty="0" err="1"/>
              <a:t>bala</a:t>
            </a:r>
            <a:r>
              <a:rPr lang="en-ZA" sz="2000" b="1" dirty="0"/>
              <a:t> </a:t>
            </a:r>
            <a:r>
              <a:rPr lang="en-ZA" sz="2000" b="1" dirty="0" err="1"/>
              <a:t>ukungena</a:t>
            </a:r>
            <a:r>
              <a:rPr lang="en-ZA" sz="2000" b="1" dirty="0"/>
              <a:t> </a:t>
            </a:r>
            <a:r>
              <a:rPr lang="en-ZA" sz="2000" b="1" dirty="0" err="1"/>
              <a:t>eKanan</a:t>
            </a:r>
            <a:r>
              <a:rPr lang="en-ZA" sz="2000" b="1" dirty="0"/>
              <a:t> </a:t>
            </a:r>
            <a:r>
              <a:rPr lang="en-ZA" sz="2000" b="1" dirty="0" err="1"/>
              <a:t>okokuqala</a:t>
            </a:r>
            <a:r>
              <a:rPr lang="en-ZA" sz="2000" b="1" dirty="0"/>
              <a:t>, </a:t>
            </a:r>
            <a:r>
              <a:rPr lang="en-ZA" sz="2000" b="1" dirty="0" err="1"/>
              <a:t>umnqophiso</a:t>
            </a:r>
            <a:r>
              <a:rPr lang="en-ZA" sz="2000" b="1" dirty="0"/>
              <a:t> </a:t>
            </a:r>
            <a:r>
              <a:rPr lang="en-ZA" sz="2000" b="1" dirty="0" err="1"/>
              <a:t>waphulwa</a:t>
            </a:r>
            <a:r>
              <a:rPr lang="en-ZA" sz="2000" b="1" dirty="0"/>
              <a:t>, </a:t>
            </a:r>
            <a:r>
              <a:rPr lang="en-ZA" sz="2000" b="1" dirty="0" err="1"/>
              <a:t>kwaye</a:t>
            </a:r>
            <a:r>
              <a:rPr lang="en-ZA" sz="2000" b="1" dirty="0"/>
              <a:t> </a:t>
            </a:r>
            <a:r>
              <a:rPr lang="en-ZA" sz="2000" b="1" dirty="0" err="1"/>
              <a:t>akukho</a:t>
            </a:r>
            <a:r>
              <a:rPr lang="en-ZA" sz="2000" b="1" dirty="0"/>
              <a:t> </a:t>
            </a:r>
            <a:r>
              <a:rPr lang="en-ZA" sz="2000" b="1" dirty="0" err="1"/>
              <a:t>mSirayeli</a:t>
            </a:r>
            <a:r>
              <a:rPr lang="en-ZA" sz="2000" b="1" dirty="0"/>
              <a:t> </a:t>
            </a:r>
            <a:r>
              <a:rPr lang="en-ZA" sz="2000" b="1" dirty="0" err="1"/>
              <a:t>waluswa</a:t>
            </a:r>
            <a:r>
              <a:rPr lang="en-ZA" sz="2000" b="1" dirty="0"/>
              <a:t> </a:t>
            </a:r>
            <a:r>
              <a:rPr lang="en-ZA" sz="2000" b="1" dirty="0" err="1"/>
              <a:t>entlango</a:t>
            </a:r>
            <a:r>
              <a:rPr lang="en-ZA" sz="2000" b="1" dirty="0"/>
              <a:t> (Yosh. 5:5).</a:t>
            </a:r>
            <a:endParaRPr lang="en" sz="2000" b="1" dirty="0"/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356656"/>
            <a:ext cx="8679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Nangona</a:t>
            </a:r>
            <a:r>
              <a:rPr lang="en-ZA" sz="2000" b="1" dirty="0"/>
              <a:t> </a:t>
            </a:r>
            <a:r>
              <a:rPr lang="en-ZA" sz="2000" b="1" dirty="0" err="1"/>
              <a:t>kwakudlule</a:t>
            </a:r>
            <a:r>
              <a:rPr lang="en-ZA" sz="2000" b="1" dirty="0"/>
              <a:t> </a:t>
            </a:r>
            <a:r>
              <a:rPr lang="en-ZA" sz="2000" b="1" dirty="0" err="1"/>
              <a:t>iminyaka</a:t>
            </a:r>
            <a:r>
              <a:rPr lang="en-ZA" sz="2000" b="1" dirty="0"/>
              <a:t> </a:t>
            </a:r>
            <a:r>
              <a:rPr lang="en-ZA" sz="2000" b="1" dirty="0" err="1"/>
              <a:t>engaphezu</a:t>
            </a:r>
            <a:r>
              <a:rPr lang="en-ZA" sz="2000" b="1" dirty="0"/>
              <a:t> kwama-40 </a:t>
            </a:r>
            <a:r>
              <a:rPr lang="en-ZA" sz="2000" b="1" dirty="0" err="1"/>
              <a:t>ukusukela</a:t>
            </a:r>
            <a:r>
              <a:rPr lang="en-ZA" sz="2000" b="1" dirty="0"/>
              <a:t> </a:t>
            </a:r>
            <a:r>
              <a:rPr lang="en-ZA" sz="2000" b="1" dirty="0" err="1"/>
              <a:t>oko</a:t>
            </a:r>
            <a:r>
              <a:rPr lang="en-ZA" sz="2000" b="1" dirty="0"/>
              <a:t> </a:t>
            </a:r>
            <a:r>
              <a:rPr lang="en-ZA" sz="2000" b="1" dirty="0" err="1"/>
              <a:t>baphumayo</a:t>
            </a:r>
            <a:r>
              <a:rPr lang="en-ZA" sz="2000" b="1" dirty="0"/>
              <a:t> </a:t>
            </a:r>
            <a:r>
              <a:rPr lang="en-ZA" sz="2000" b="1" dirty="0" err="1"/>
              <a:t>eYiputa</a:t>
            </a:r>
            <a:r>
              <a:rPr lang="en-ZA" sz="2000" b="1" dirty="0"/>
              <a:t>, </a:t>
            </a:r>
            <a:r>
              <a:rPr lang="en-ZA" sz="2000" b="1" dirty="0" err="1"/>
              <a:t>uSirayeli</a:t>
            </a:r>
            <a:r>
              <a:rPr lang="en-ZA" sz="2000" b="1" dirty="0"/>
              <a:t> </a:t>
            </a:r>
            <a:r>
              <a:rPr lang="en-ZA" sz="2000" b="1" dirty="0" err="1"/>
              <a:t>wayengekangeni</a:t>
            </a:r>
            <a:r>
              <a:rPr lang="en-ZA" sz="2000" b="1" dirty="0"/>
              <a:t> </a:t>
            </a:r>
            <a:r>
              <a:rPr lang="en-ZA" sz="2000" b="1" dirty="0" err="1"/>
              <a:t>kwiLizwe</a:t>
            </a:r>
            <a:r>
              <a:rPr lang="en-ZA" sz="2000" b="1" dirty="0"/>
              <a:t> </a:t>
            </a:r>
            <a:r>
              <a:rPr lang="en-ZA" sz="2000" b="1" dirty="0" err="1"/>
              <a:t>leDinga</a:t>
            </a:r>
            <a:r>
              <a:rPr lang="en-ZA" sz="2000" b="1" dirty="0"/>
              <a:t>. </a:t>
            </a:r>
            <a:r>
              <a:rPr lang="en-ZA" sz="2000" b="1" dirty="0" err="1"/>
              <a:t>Ngoku</a:t>
            </a:r>
            <a:r>
              <a:rPr lang="en-ZA" sz="2000" b="1" dirty="0"/>
              <a:t>, </a:t>
            </a:r>
            <a:r>
              <a:rPr lang="en-ZA" sz="2000" b="1" dirty="0" err="1"/>
              <a:t>iinyawo</a:t>
            </a:r>
            <a:r>
              <a:rPr lang="en-ZA" sz="2000" b="1" dirty="0"/>
              <a:t> </a:t>
            </a:r>
            <a:r>
              <a:rPr lang="en-ZA" sz="2000" b="1" dirty="0" err="1"/>
              <a:t>zabo</a:t>
            </a:r>
            <a:r>
              <a:rPr lang="en-ZA" sz="2000" b="1" dirty="0"/>
              <a:t> </a:t>
            </a:r>
            <a:r>
              <a:rPr lang="en-ZA" sz="2000" b="1" dirty="0" err="1"/>
              <a:t>zazinyathela</a:t>
            </a:r>
            <a:r>
              <a:rPr lang="en-ZA" sz="2000" b="1" dirty="0"/>
              <a:t> </a:t>
            </a:r>
            <a:r>
              <a:rPr lang="en-ZA" sz="2000" b="1" dirty="0" err="1"/>
              <a:t>kulo</a:t>
            </a:r>
            <a:r>
              <a:rPr lang="en-ZA" sz="2000" b="1" dirty="0"/>
              <a:t>. </a:t>
            </a:r>
            <a:r>
              <a:rPr lang="en-ZA" sz="2000" b="1" dirty="0" err="1"/>
              <a:t>Kwakulixesha</a:t>
            </a:r>
            <a:r>
              <a:rPr lang="en-ZA" sz="2000" b="1" dirty="0"/>
              <a:t> </a:t>
            </a:r>
            <a:r>
              <a:rPr lang="en-ZA" sz="2000" b="1" dirty="0" err="1"/>
              <a:t>lokususa</a:t>
            </a:r>
            <a:r>
              <a:rPr lang="en-ZA" sz="2000" b="1" dirty="0"/>
              <a:t> “</a:t>
            </a:r>
            <a:r>
              <a:rPr lang="en-ZA" sz="2000" b="1" dirty="0" err="1"/>
              <a:t>ihlazo</a:t>
            </a:r>
            <a:r>
              <a:rPr lang="en-ZA" sz="2000" b="1" dirty="0"/>
              <a:t> </a:t>
            </a:r>
            <a:r>
              <a:rPr lang="en-ZA" sz="2000" b="1" dirty="0" err="1"/>
              <a:t>laseYiputa</a:t>
            </a:r>
            <a:r>
              <a:rPr lang="en-ZA" sz="2000" b="1" dirty="0"/>
              <a:t>” </a:t>
            </a:r>
            <a:r>
              <a:rPr lang="en-ZA" sz="2000" b="1" dirty="0" err="1"/>
              <a:t>nokuhlaziya</a:t>
            </a:r>
            <a:r>
              <a:rPr lang="en-ZA" sz="2000" b="1" dirty="0"/>
              <a:t> </a:t>
            </a:r>
            <a:r>
              <a:rPr lang="en-ZA" sz="2000" b="1" dirty="0" err="1"/>
              <a:t>umnqophiso</a:t>
            </a:r>
            <a:r>
              <a:rPr lang="en-ZA" sz="2000" b="1" dirty="0"/>
              <a:t> </a:t>
            </a:r>
            <a:r>
              <a:rPr lang="en-ZA" sz="2000" b="1" dirty="0" err="1"/>
              <a:t>noThixo</a:t>
            </a:r>
            <a:r>
              <a:rPr lang="en-ZA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IPASIKA YOKUQALA EKANAN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“Bamisa iintente oonyana bakaSirayeli eGiligali, benza ipasika ngosuku lweshumi elinesine lwenyanga, ngokuhlwa, ezinkqantosini zaseYeriko”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(Yoshuwa 5:10)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IYiphutha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IKanan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69910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Ulwaluko nePasika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88557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53735" y="1970016"/>
            <a:ext cx="1366631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Ukuwela uLwandle oluBomvu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431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70018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Intlango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59467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7797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Ulwaluko nePasika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51873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34170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Ukuwela iYordan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9724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236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95666" y="1339021"/>
            <a:ext cx="12020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Ukusuka</a:t>
            </a:r>
            <a:r>
              <a:rPr lang="en-ZA" sz="2000" b="1" dirty="0"/>
              <a:t> </a:t>
            </a:r>
            <a:r>
              <a:rPr lang="en-ZA" sz="2000" b="1" dirty="0" err="1"/>
              <a:t>eYiputa</a:t>
            </a:r>
            <a:r>
              <a:rPr lang="en-ZA" sz="2000" b="1" dirty="0"/>
              <a:t> </a:t>
            </a:r>
            <a:r>
              <a:rPr lang="en-ZA" sz="2000" b="1" dirty="0" err="1"/>
              <a:t>ukuya</a:t>
            </a:r>
            <a:r>
              <a:rPr lang="en-ZA" sz="2000" b="1" dirty="0"/>
              <a:t> </a:t>
            </a:r>
            <a:r>
              <a:rPr lang="en-ZA" sz="2000" b="1" dirty="0" err="1"/>
              <a:t>eKanan</a:t>
            </a:r>
            <a:r>
              <a:rPr lang="en-ZA" sz="2000" b="1" dirty="0"/>
              <a:t>, </a:t>
            </a:r>
            <a:r>
              <a:rPr lang="en-ZA" sz="2000" b="1" dirty="0" err="1"/>
              <a:t>uSirayeli</a:t>
            </a:r>
            <a:r>
              <a:rPr lang="en-ZA" sz="2000" b="1" dirty="0"/>
              <a:t> </a:t>
            </a:r>
            <a:r>
              <a:rPr lang="en-ZA" sz="2000" b="1" dirty="0" err="1"/>
              <a:t>walandela</a:t>
            </a:r>
            <a:r>
              <a:rPr lang="en-ZA" sz="2000" b="1" dirty="0"/>
              <a:t> </a:t>
            </a:r>
            <a:r>
              <a:rPr lang="en-ZA" sz="2000" b="1" dirty="0" err="1"/>
              <a:t>inkqubo</a:t>
            </a:r>
            <a:r>
              <a:rPr lang="en-ZA" sz="2000" b="1" dirty="0"/>
              <a:t> “</a:t>
            </a:r>
            <a:r>
              <a:rPr lang="en-ZA" sz="2000" b="1" dirty="0" err="1"/>
              <a:t>engaqhelekanga</a:t>
            </a:r>
            <a:r>
              <a:rPr lang="en-ZA" sz="2000" b="1" dirty="0"/>
              <a:t>”, </a:t>
            </a:r>
            <a:r>
              <a:rPr lang="en-ZA" sz="2000" b="1" dirty="0" err="1"/>
              <a:t>ephinda</a:t>
            </a:r>
            <a:r>
              <a:rPr lang="en-ZA" sz="2000" b="1" dirty="0"/>
              <a:t> </a:t>
            </a:r>
            <a:r>
              <a:rPr lang="en-ZA" sz="2000" b="1" dirty="0" err="1"/>
              <a:t>iziganeko</a:t>
            </a:r>
            <a:r>
              <a:rPr lang="en-ZA" sz="2000" b="1" dirty="0"/>
              <a:t> </a:t>
            </a:r>
            <a:r>
              <a:rPr lang="en-ZA" sz="2000" b="1" dirty="0" err="1"/>
              <a:t>ngokulandelelana</a:t>
            </a:r>
            <a:r>
              <a:rPr lang="en-ZA" sz="2000" b="1" dirty="0"/>
              <a:t> </a:t>
            </a:r>
            <a:r>
              <a:rPr lang="en-ZA" sz="2000" b="1" dirty="0" err="1"/>
              <a:t>okungasemva</a:t>
            </a:r>
            <a:r>
              <a:rPr lang="en-ZA" sz="2000" b="1" dirty="0"/>
              <a:t>:</a:t>
            </a:r>
            <a:r>
              <a:rPr lang="en" sz="2000" b="1" dirty="0"/>
              <a:t>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931477"/>
            <a:ext cx="5842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IPasika</a:t>
            </a:r>
            <a:r>
              <a:rPr lang="en-ZA" sz="2000" b="1" dirty="0"/>
              <a:t> </a:t>
            </a:r>
            <a:r>
              <a:rPr lang="en-ZA" sz="2000" b="1" dirty="0" err="1"/>
              <a:t>yokuqala</a:t>
            </a:r>
            <a:r>
              <a:rPr lang="en-ZA" sz="2000" b="1" dirty="0"/>
              <a:t> </a:t>
            </a:r>
            <a:r>
              <a:rPr lang="en-ZA" sz="2000" b="1" dirty="0" err="1"/>
              <a:t>yayiluphawu</a:t>
            </a:r>
            <a:r>
              <a:rPr lang="en-ZA" sz="2000" b="1" dirty="0"/>
              <a:t> </a:t>
            </a:r>
            <a:r>
              <a:rPr lang="en-ZA" sz="2000" b="1" dirty="0" err="1"/>
              <a:t>lokukhululwa</a:t>
            </a:r>
            <a:r>
              <a:rPr lang="en-ZA" sz="2000" b="1" dirty="0"/>
              <a:t> </a:t>
            </a:r>
            <a:r>
              <a:rPr lang="en-ZA" sz="2000" b="1" dirty="0" err="1"/>
              <a:t>eYiputa</a:t>
            </a:r>
            <a:r>
              <a:rPr lang="en-ZA" sz="2000" b="1" dirty="0"/>
              <a:t>. </a:t>
            </a:r>
            <a:r>
              <a:rPr lang="en-ZA" sz="2000" b="1" dirty="0" err="1"/>
              <a:t>IPasika</a:t>
            </a:r>
            <a:r>
              <a:rPr lang="en-ZA" sz="2000" b="1" dirty="0"/>
              <a:t> </a:t>
            </a:r>
            <a:r>
              <a:rPr lang="en-ZA" sz="2000" b="1" dirty="0" err="1"/>
              <a:t>yesibini</a:t>
            </a:r>
            <a:r>
              <a:rPr lang="en-ZA" sz="2000" b="1" dirty="0"/>
              <a:t>, </a:t>
            </a:r>
            <a:r>
              <a:rPr lang="en-ZA" sz="2000" b="1" dirty="0" err="1"/>
              <a:t>ebhiyozelwa</a:t>
            </a:r>
            <a:r>
              <a:rPr lang="en-ZA" sz="2000" b="1" dirty="0"/>
              <a:t> </a:t>
            </a:r>
            <a:r>
              <a:rPr lang="en-ZA" sz="2000" b="1" dirty="0" err="1"/>
              <a:t>sisizukulwana</a:t>
            </a:r>
            <a:r>
              <a:rPr lang="en-ZA" sz="2000" b="1" dirty="0"/>
              <a:t> </a:t>
            </a:r>
            <a:r>
              <a:rPr lang="en-ZA" sz="2000" b="1" dirty="0" err="1"/>
              <a:t>esitsha</a:t>
            </a:r>
            <a:r>
              <a:rPr lang="en-ZA" sz="2000" b="1" dirty="0"/>
              <a:t>, </a:t>
            </a:r>
            <a:r>
              <a:rPr lang="en-ZA" sz="2000" b="1" dirty="0" err="1"/>
              <a:t>yayiluphawu</a:t>
            </a:r>
            <a:r>
              <a:rPr lang="en-ZA" sz="2000" b="1" dirty="0"/>
              <a:t> </a:t>
            </a:r>
            <a:r>
              <a:rPr lang="en-ZA" sz="2000" b="1" dirty="0" err="1"/>
              <a:t>lokuthatha</a:t>
            </a:r>
            <a:r>
              <a:rPr lang="en-ZA" sz="2000" b="1" dirty="0"/>
              <a:t> </a:t>
            </a:r>
            <a:r>
              <a:rPr lang="en-ZA" sz="2000" b="1" dirty="0" err="1"/>
              <a:t>kwabo</a:t>
            </a:r>
            <a:r>
              <a:rPr lang="en-ZA" sz="2000" b="1" dirty="0"/>
              <a:t> </a:t>
            </a:r>
            <a:r>
              <a:rPr lang="en-ZA" sz="2000" b="1" dirty="0" err="1"/>
              <a:t>iLizwe</a:t>
            </a:r>
            <a:r>
              <a:rPr lang="en-ZA" sz="2000" b="1" dirty="0"/>
              <a:t> </a:t>
            </a:r>
            <a:r>
              <a:rPr lang="en-ZA" sz="2000" b="1" dirty="0" err="1"/>
              <a:t>leDinga</a:t>
            </a:r>
            <a:r>
              <a:rPr lang="en-ZA" sz="2000" b="1" dirty="0"/>
              <a:t>.</a:t>
            </a:r>
            <a:endParaRPr lang="en" sz="2000" b="1" dirty="0"/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1" y="5421663"/>
            <a:ext cx="5841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Ngoku</a:t>
            </a:r>
            <a:r>
              <a:rPr lang="en-ZA" sz="2000" b="1" dirty="0"/>
              <a:t> </a:t>
            </a:r>
            <a:r>
              <a:rPr lang="en-ZA" sz="2000" b="1" dirty="0" err="1"/>
              <a:t>zizimpawu</a:t>
            </a:r>
            <a:r>
              <a:rPr lang="en-ZA" sz="2000" b="1" dirty="0"/>
              <a:t> </a:t>
            </a:r>
            <a:r>
              <a:rPr lang="en-ZA" sz="2000" b="1" dirty="0" err="1"/>
              <a:t>zomzimba</a:t>
            </a:r>
            <a:r>
              <a:rPr lang="en-ZA" sz="2000" b="1" dirty="0"/>
              <a:t> </a:t>
            </a:r>
            <a:r>
              <a:rPr lang="en-ZA" sz="2000" b="1" dirty="0" err="1"/>
              <a:t>negazi</a:t>
            </a:r>
            <a:r>
              <a:rPr lang="en-ZA" sz="2000" b="1" dirty="0"/>
              <a:t> </a:t>
            </a:r>
            <a:r>
              <a:rPr lang="en-ZA" sz="2000" b="1" dirty="0" err="1"/>
              <a:t>loMkhululi</a:t>
            </a:r>
            <a:r>
              <a:rPr lang="en-ZA" sz="2000" b="1" dirty="0"/>
              <a:t> </a:t>
            </a:r>
            <a:r>
              <a:rPr lang="en-ZA" sz="2000" b="1" dirty="0" err="1"/>
              <a:t>wethu</a:t>
            </a:r>
            <a:r>
              <a:rPr lang="en-ZA" sz="2000" b="1" dirty="0"/>
              <a:t>, </a:t>
            </a:r>
            <a:r>
              <a:rPr lang="en-ZA" sz="2000" b="1" dirty="0" err="1"/>
              <a:t>osikhupha</a:t>
            </a:r>
            <a:r>
              <a:rPr lang="en-ZA" sz="2000" b="1" dirty="0"/>
              <a:t> </a:t>
            </a:r>
            <a:r>
              <a:rPr lang="en-ZA" sz="2000" b="1" dirty="0" err="1"/>
              <a:t>eYiputa</a:t>
            </a:r>
            <a:r>
              <a:rPr lang="en-ZA" sz="2000" b="1" dirty="0"/>
              <a:t> (</a:t>
            </a:r>
            <a:r>
              <a:rPr lang="en-ZA" sz="2000" b="1" dirty="0" err="1"/>
              <a:t>oko</a:t>
            </a:r>
            <a:r>
              <a:rPr lang="en-ZA" sz="2000" b="1" dirty="0"/>
              <a:t> </a:t>
            </a:r>
            <a:r>
              <a:rPr lang="en-ZA" sz="2000" b="1" dirty="0" err="1"/>
              <a:t>kukuthi</a:t>
            </a:r>
            <a:r>
              <a:rPr lang="en-ZA" sz="2000" b="1" dirty="0"/>
              <a:t>, </a:t>
            </a:r>
            <a:r>
              <a:rPr lang="en-ZA" sz="2000" b="1" dirty="0" err="1"/>
              <a:t>esonweni</a:t>
            </a:r>
            <a:r>
              <a:rPr lang="en-ZA" sz="2000" b="1" dirty="0"/>
              <a:t> </a:t>
            </a:r>
            <a:r>
              <a:rPr lang="en-ZA" sz="2000" b="1" dirty="0" err="1"/>
              <a:t>sethu</a:t>
            </a:r>
            <a:r>
              <a:rPr lang="en-ZA" sz="2000" b="1" dirty="0"/>
              <a:t>), </a:t>
            </a:r>
            <a:r>
              <a:rPr lang="en-ZA" sz="2000" b="1" dirty="0" err="1"/>
              <a:t>aze</a:t>
            </a:r>
            <a:r>
              <a:rPr lang="en-ZA" sz="2000" b="1" dirty="0"/>
              <a:t> </a:t>
            </a:r>
            <a:r>
              <a:rPr lang="en-ZA" sz="2000" b="1" dirty="0" err="1"/>
              <a:t>asizise</a:t>
            </a:r>
            <a:r>
              <a:rPr lang="en-ZA" sz="2000" b="1" dirty="0"/>
              <a:t> </a:t>
            </a:r>
            <a:r>
              <a:rPr lang="en-ZA" sz="2000" b="1" dirty="0" err="1"/>
              <a:t>kwiLizwe</a:t>
            </a:r>
            <a:r>
              <a:rPr lang="en-ZA" sz="2000" b="1" dirty="0"/>
              <a:t> </a:t>
            </a:r>
            <a:r>
              <a:rPr lang="en-ZA" sz="2000" b="1" dirty="0" err="1"/>
              <a:t>leSithembiso</a:t>
            </a:r>
            <a:r>
              <a:rPr lang="en-ZA" sz="2000" b="1" dirty="0"/>
              <a:t> (1 Kor. 11:23-26).</a:t>
            </a:r>
            <a:endParaRPr lang="en" sz="20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1" y="4161485"/>
            <a:ext cx="60398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Ngaphambi</a:t>
            </a:r>
            <a:r>
              <a:rPr lang="en-ZA" sz="2000" b="1" dirty="0"/>
              <a:t> </a:t>
            </a:r>
            <a:r>
              <a:rPr lang="en-ZA" sz="2000" b="1" dirty="0" err="1"/>
              <a:t>nje</a:t>
            </a:r>
            <a:r>
              <a:rPr lang="en-ZA" sz="2000" b="1" dirty="0"/>
              <a:t> </a:t>
            </a:r>
            <a:r>
              <a:rPr lang="en-ZA" sz="2000" b="1" dirty="0" err="1"/>
              <a:t>kokubethelelwa</a:t>
            </a:r>
            <a:r>
              <a:rPr lang="en-ZA" sz="2000" b="1" dirty="0"/>
              <a:t> </a:t>
            </a:r>
            <a:r>
              <a:rPr lang="en-ZA" sz="2000" b="1" dirty="0" err="1"/>
              <a:t>kwaKhe</a:t>
            </a:r>
            <a:r>
              <a:rPr lang="en-ZA" sz="2000" b="1" dirty="0"/>
              <a:t> </a:t>
            </a:r>
            <a:r>
              <a:rPr lang="en-ZA" sz="2000" b="1" dirty="0" err="1"/>
              <a:t>emnqamlezweni</a:t>
            </a:r>
            <a:r>
              <a:rPr lang="en-ZA" sz="2000" b="1" dirty="0"/>
              <a:t>, </a:t>
            </a:r>
            <a:r>
              <a:rPr lang="en-ZA" sz="2000" b="1" dirty="0" err="1"/>
              <a:t>uYesu</a:t>
            </a:r>
            <a:r>
              <a:rPr lang="en-ZA" sz="2000" b="1" dirty="0"/>
              <a:t> </a:t>
            </a:r>
            <a:r>
              <a:rPr lang="en-ZA" sz="2000" b="1" dirty="0" err="1"/>
              <a:t>wanika</a:t>
            </a:r>
            <a:r>
              <a:rPr lang="en-ZA" sz="2000" b="1" dirty="0"/>
              <a:t> </a:t>
            </a:r>
            <a:r>
              <a:rPr lang="en-ZA" sz="2000" b="1" dirty="0" err="1"/>
              <a:t>eli</a:t>
            </a:r>
            <a:r>
              <a:rPr lang="en-ZA" sz="2000" b="1" dirty="0"/>
              <a:t> </a:t>
            </a:r>
            <a:r>
              <a:rPr lang="en-ZA" sz="2000" b="1" dirty="0" err="1"/>
              <a:t>siko</a:t>
            </a:r>
            <a:r>
              <a:rPr lang="en-ZA" sz="2000" b="1" dirty="0"/>
              <a:t> </a:t>
            </a:r>
            <a:r>
              <a:rPr lang="en-ZA" sz="2000" b="1" dirty="0" err="1"/>
              <a:t>intsingiselo</a:t>
            </a:r>
            <a:r>
              <a:rPr lang="en-ZA" sz="2000" b="1" dirty="0"/>
              <a:t> </a:t>
            </a:r>
            <a:r>
              <a:rPr lang="en-ZA" sz="2000" b="1" dirty="0" err="1"/>
              <a:t>entsha</a:t>
            </a:r>
            <a:r>
              <a:rPr lang="en-ZA" sz="2000" b="1" dirty="0"/>
              <a:t>, </a:t>
            </a:r>
            <a:r>
              <a:rPr lang="en-ZA" sz="2000" b="1" dirty="0" err="1"/>
              <a:t>eneempawu</a:t>
            </a:r>
            <a:r>
              <a:rPr lang="en-ZA" sz="2000" b="1" dirty="0"/>
              <a:t> </a:t>
            </a:r>
            <a:r>
              <a:rPr lang="en-ZA" sz="2000" b="1" dirty="0" err="1"/>
              <a:t>ezintsha</a:t>
            </a:r>
            <a:r>
              <a:rPr lang="en-ZA" sz="2000" b="1" dirty="0"/>
              <a:t>: </a:t>
            </a:r>
            <a:r>
              <a:rPr lang="en-ZA" sz="2000" b="1" dirty="0" err="1"/>
              <a:t>imvana</a:t>
            </a:r>
            <a:r>
              <a:rPr lang="en-ZA" sz="2000" b="1" dirty="0"/>
              <a:t> </a:t>
            </a:r>
            <a:r>
              <a:rPr lang="en-ZA" sz="2000" b="1" dirty="0" err="1"/>
              <a:t>yaba</a:t>
            </a:r>
            <a:r>
              <a:rPr lang="en-ZA" sz="2000" b="1" dirty="0"/>
              <a:t> </a:t>
            </a:r>
            <a:r>
              <a:rPr lang="en-ZA" sz="2000" b="1" dirty="0" err="1"/>
              <a:t>sisonka</a:t>
            </a:r>
            <a:r>
              <a:rPr lang="en-ZA" sz="2000" b="1" dirty="0"/>
              <a:t>, </a:t>
            </a:r>
            <a:r>
              <a:rPr lang="en-ZA" sz="2000" b="1" dirty="0" err="1"/>
              <a:t>kwaye</a:t>
            </a:r>
            <a:r>
              <a:rPr lang="en-ZA" sz="2000" b="1" dirty="0"/>
              <a:t> </a:t>
            </a:r>
            <a:r>
              <a:rPr lang="en-ZA" sz="2000" b="1" dirty="0" err="1"/>
              <a:t>igazi</a:t>
            </a:r>
            <a:r>
              <a:rPr lang="en-ZA" sz="2000" b="1" dirty="0"/>
              <a:t> </a:t>
            </a:r>
            <a:r>
              <a:rPr lang="en-ZA" sz="2000" b="1" dirty="0" err="1"/>
              <a:t>laba</a:t>
            </a:r>
            <a:r>
              <a:rPr lang="en-ZA" sz="2000" b="1" dirty="0"/>
              <a:t> </a:t>
            </a:r>
            <a:r>
              <a:rPr lang="en-ZA" sz="2000" b="1" dirty="0" err="1"/>
              <a:t>yiwayini</a:t>
            </a:r>
            <a:r>
              <a:rPr lang="en-ZA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66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UNQULO PHAKATHI KWEENTABA</a:t>
            </a: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ISIBINGELELO SOKUNQULA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947737" y="582332"/>
            <a:ext cx="10296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“Waza uYoshuwa wamakhela uYehova uThixo kaSirayeli isibingelelo entabeni ye-Ebhali” 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(Yoshuwa 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23328" y="1074254"/>
            <a:ext cx="776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UMoses</a:t>
            </a:r>
            <a:r>
              <a:rPr lang="en-ZA" sz="2000" b="1" dirty="0"/>
              <a:t> </a:t>
            </a:r>
            <a:r>
              <a:rPr lang="en-ZA" sz="2000" b="1" dirty="0" err="1"/>
              <a:t>wayeyalele</a:t>
            </a:r>
            <a:r>
              <a:rPr lang="en-ZA" sz="2000" b="1" dirty="0"/>
              <a:t> </a:t>
            </a:r>
            <a:r>
              <a:rPr lang="en-ZA" sz="2000" b="1" dirty="0" err="1"/>
              <a:t>ukuba</a:t>
            </a:r>
            <a:r>
              <a:rPr lang="en-ZA" sz="2000" b="1" dirty="0"/>
              <a:t> xa </a:t>
            </a:r>
            <a:r>
              <a:rPr lang="en-ZA" sz="2000" b="1" dirty="0" err="1"/>
              <a:t>Bengena</a:t>
            </a:r>
            <a:r>
              <a:rPr lang="en-ZA" sz="2000" b="1" dirty="0"/>
              <a:t> </a:t>
            </a:r>
            <a:r>
              <a:rPr lang="en-ZA" sz="2000" b="1" dirty="0" err="1"/>
              <a:t>eKanan</a:t>
            </a:r>
            <a:r>
              <a:rPr lang="en-ZA" sz="2000" b="1" dirty="0"/>
              <a:t>, ze </a:t>
            </a:r>
            <a:r>
              <a:rPr lang="en-ZA" sz="2000" b="1" dirty="0" err="1"/>
              <a:t>kwakhiwe</a:t>
            </a:r>
            <a:r>
              <a:rPr lang="en-ZA" sz="2000" b="1" dirty="0"/>
              <a:t> </a:t>
            </a:r>
            <a:r>
              <a:rPr lang="en-ZA" sz="2000" b="1" dirty="0" err="1"/>
              <a:t>isibingelelo</a:t>
            </a:r>
            <a:r>
              <a:rPr lang="en-ZA" sz="2000" b="1" dirty="0"/>
              <a:t> </a:t>
            </a:r>
            <a:r>
              <a:rPr lang="en-ZA" sz="2000" b="1" dirty="0" err="1"/>
              <a:t>eNtabeni</a:t>
            </a:r>
            <a:r>
              <a:rPr lang="en-ZA" sz="2000" b="1" dirty="0"/>
              <a:t> </a:t>
            </a:r>
            <a:r>
              <a:rPr lang="en-ZA" sz="2000" b="1" dirty="0" err="1"/>
              <a:t>iEbhali</a:t>
            </a:r>
            <a:r>
              <a:rPr lang="en-ZA" sz="2000" b="1" dirty="0"/>
              <a:t>, </a:t>
            </a:r>
            <a:r>
              <a:rPr lang="en-ZA" sz="2000" b="1" dirty="0" err="1"/>
              <a:t>kwaye</a:t>
            </a:r>
            <a:r>
              <a:rPr lang="en-ZA" sz="2000" b="1" dirty="0"/>
              <a:t> </a:t>
            </a:r>
            <a:r>
              <a:rPr lang="en-ZA" sz="2000" b="1" dirty="0" err="1"/>
              <a:t>kufanele</a:t>
            </a:r>
            <a:r>
              <a:rPr lang="en-ZA" sz="2000" b="1" dirty="0"/>
              <a:t> </a:t>
            </a:r>
            <a:r>
              <a:rPr lang="en-ZA" sz="2000" b="1" dirty="0" err="1"/>
              <a:t>kunikelwe</a:t>
            </a:r>
            <a:r>
              <a:rPr lang="en-ZA" sz="2000" b="1" dirty="0"/>
              <a:t> </a:t>
            </a:r>
            <a:r>
              <a:rPr lang="en-ZA" sz="2000" b="1" dirty="0" err="1"/>
              <a:t>indumiso</a:t>
            </a:r>
            <a:r>
              <a:rPr lang="en-ZA" sz="2000" b="1" dirty="0"/>
              <a:t> </a:t>
            </a:r>
            <a:r>
              <a:rPr lang="en-ZA" sz="2000" b="1" dirty="0" err="1"/>
              <a:t>kuThixo</a:t>
            </a:r>
            <a:r>
              <a:rPr lang="en-ZA" sz="2000" b="1" dirty="0"/>
              <a:t> </a:t>
            </a:r>
            <a:r>
              <a:rPr lang="en-ZA" sz="1200" b="1" dirty="0"/>
              <a:t>(Dut. 27:5-7). </a:t>
            </a:r>
            <a:r>
              <a:rPr lang="en-ZA" sz="2000" b="1" dirty="0" err="1"/>
              <a:t>Kutheni</a:t>
            </a:r>
            <a:r>
              <a:rPr lang="en-ZA" sz="2000" b="1" dirty="0"/>
              <a:t> </a:t>
            </a:r>
            <a:r>
              <a:rPr lang="en-ZA" sz="2000" b="1" dirty="0" err="1"/>
              <a:t>kwiNtaba</a:t>
            </a:r>
            <a:r>
              <a:rPr lang="en-ZA" sz="2000" b="1" dirty="0"/>
              <a:t> </a:t>
            </a:r>
            <a:r>
              <a:rPr lang="en-ZA" sz="2000" b="1" dirty="0" err="1"/>
              <a:t>iEbhali</a:t>
            </a:r>
            <a:r>
              <a:rPr lang="en-ZA" sz="2000" b="1" dirty="0"/>
              <a:t> </a:t>
            </a:r>
            <a:r>
              <a:rPr lang="en-ZA" sz="2000" b="1" dirty="0" err="1"/>
              <a:t>kungekhona</a:t>
            </a:r>
            <a:r>
              <a:rPr lang="en-ZA" sz="2000" b="1" dirty="0"/>
              <a:t> </a:t>
            </a:r>
            <a:r>
              <a:rPr lang="en-ZA" sz="2000" b="1" dirty="0" err="1"/>
              <a:t>eGerizim</a:t>
            </a:r>
            <a:r>
              <a:rPr lang="en-ZA" sz="2000" b="1" dirty="0"/>
              <a:t>?</a:t>
            </a:r>
            <a:endParaRPr lang="en" sz="2000" b="1" dirty="0"/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4" y="5479643"/>
            <a:ext cx="80233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/>
              <a:t>Phakathi </a:t>
            </a:r>
            <a:r>
              <a:rPr lang="en-ZA" sz="2000" b="1" dirty="0" err="1"/>
              <a:t>koloyiso</a:t>
            </a:r>
            <a:r>
              <a:rPr lang="en-ZA" sz="2000" b="1" dirty="0"/>
              <a:t>, </a:t>
            </a:r>
            <a:r>
              <a:rPr lang="en-ZA" sz="2000" b="1" dirty="0" err="1"/>
              <a:t>uSirayeli</a:t>
            </a:r>
            <a:r>
              <a:rPr lang="en-ZA" sz="2000" b="1" dirty="0"/>
              <a:t> </a:t>
            </a:r>
            <a:r>
              <a:rPr lang="en-ZA" sz="2000" b="1" dirty="0" err="1"/>
              <a:t>wafuna</a:t>
            </a:r>
            <a:r>
              <a:rPr lang="en-ZA" sz="2000" b="1" dirty="0"/>
              <a:t> </a:t>
            </a:r>
            <a:r>
              <a:rPr lang="en-ZA" sz="2000" b="1" dirty="0" err="1"/>
              <a:t>ithuba</a:t>
            </a:r>
            <a:r>
              <a:rPr lang="en-ZA" sz="2000" b="1" dirty="0"/>
              <a:t> </a:t>
            </a:r>
            <a:r>
              <a:rPr lang="en-ZA" sz="2000" b="1" dirty="0" err="1"/>
              <a:t>lokuzinikezela</a:t>
            </a:r>
            <a:r>
              <a:rPr lang="en-ZA" sz="2000" b="1" dirty="0"/>
              <a:t> </a:t>
            </a:r>
            <a:r>
              <a:rPr lang="en-ZA" sz="2000" b="1" dirty="0" err="1"/>
              <a:t>kwakhona</a:t>
            </a:r>
            <a:r>
              <a:rPr lang="en-ZA" sz="2000" b="1" dirty="0"/>
              <a:t> </a:t>
            </a:r>
            <a:r>
              <a:rPr lang="en-ZA" sz="2000" b="1" dirty="0" err="1"/>
              <a:t>kuThixo</a:t>
            </a:r>
            <a:r>
              <a:rPr lang="en-ZA" sz="2000" b="1" dirty="0"/>
              <a:t>. Esi </a:t>
            </a:r>
            <a:r>
              <a:rPr lang="en-ZA" sz="2000" b="1" dirty="0" err="1"/>
              <a:t>sisimemo</a:t>
            </a:r>
            <a:r>
              <a:rPr lang="en-ZA" sz="2000" b="1" dirty="0"/>
              <a:t> </a:t>
            </a:r>
            <a:r>
              <a:rPr lang="en-ZA" sz="2000" b="1" dirty="0" err="1"/>
              <a:t>sokuba</a:t>
            </a:r>
            <a:r>
              <a:rPr lang="en-ZA" sz="2000" b="1" dirty="0"/>
              <a:t> </a:t>
            </a:r>
            <a:r>
              <a:rPr lang="en-ZA" sz="2000" b="1" dirty="0" err="1"/>
              <a:t>sixelise</a:t>
            </a:r>
            <a:r>
              <a:rPr lang="en-ZA" sz="2000" b="1" dirty="0"/>
              <a:t> </a:t>
            </a:r>
            <a:r>
              <a:rPr lang="en-ZA" sz="2000" b="1" dirty="0" err="1"/>
              <a:t>umzekelo</a:t>
            </a:r>
            <a:r>
              <a:rPr lang="en-ZA" sz="2000" b="1" dirty="0"/>
              <a:t> </a:t>
            </a:r>
            <a:r>
              <a:rPr lang="en-ZA" sz="2000" b="1" dirty="0" err="1"/>
              <a:t>wabo</a:t>
            </a:r>
            <a:r>
              <a:rPr lang="en-ZA" sz="2000" b="1" dirty="0"/>
              <a:t>, </a:t>
            </a:r>
            <a:r>
              <a:rPr lang="en-ZA" sz="2000" b="1" dirty="0" err="1"/>
              <a:t>sizinikezele</a:t>
            </a:r>
            <a:r>
              <a:rPr lang="en-ZA" sz="2000" b="1" dirty="0"/>
              <a:t> </a:t>
            </a:r>
            <a:r>
              <a:rPr lang="en-ZA" sz="2000" b="1" dirty="0" err="1"/>
              <a:t>kwakhona</a:t>
            </a:r>
            <a:r>
              <a:rPr lang="en-ZA" sz="2000" b="1" dirty="0"/>
              <a:t> </a:t>
            </a:r>
            <a:r>
              <a:rPr lang="en-ZA" sz="2000" b="1" dirty="0" err="1"/>
              <a:t>kuThixo</a:t>
            </a:r>
            <a:r>
              <a:rPr lang="en-ZA" sz="2000" b="1" dirty="0"/>
              <a:t>, </a:t>
            </a:r>
            <a:r>
              <a:rPr lang="en-ZA" sz="2000" b="1" dirty="0" err="1"/>
              <a:t>kungekuphela</a:t>
            </a:r>
            <a:r>
              <a:rPr lang="en-ZA" sz="2000" b="1" dirty="0"/>
              <a:t> </a:t>
            </a:r>
            <a:r>
              <a:rPr lang="en-ZA" sz="2000" b="1" dirty="0" err="1"/>
              <a:t>nje</a:t>
            </a:r>
            <a:r>
              <a:rPr lang="en-ZA" sz="2000" b="1" dirty="0"/>
              <a:t> </a:t>
            </a:r>
            <a:r>
              <a:rPr lang="en-ZA" sz="2000" b="1" dirty="0" err="1"/>
              <a:t>ngabanye</a:t>
            </a:r>
            <a:r>
              <a:rPr lang="en-ZA" sz="2000" b="1" dirty="0"/>
              <a:t>, </a:t>
            </a:r>
            <a:r>
              <a:rPr lang="en-ZA" sz="2000" b="1" dirty="0" err="1"/>
              <a:t>kodwa</a:t>
            </a:r>
            <a:r>
              <a:rPr lang="en-ZA" sz="2000" b="1" dirty="0"/>
              <a:t> </a:t>
            </a:r>
            <a:r>
              <a:rPr lang="en-ZA" sz="2000" b="1" dirty="0" err="1"/>
              <a:t>nanjengabantu</a:t>
            </a:r>
            <a:r>
              <a:rPr lang="en-ZA" sz="2000" b="1" dirty="0"/>
              <a:t> </a:t>
            </a:r>
            <a:r>
              <a:rPr lang="en-ZA" sz="2000" b="1" dirty="0" err="1"/>
              <a:t>abakhethiweyo</a:t>
            </a:r>
            <a:r>
              <a:rPr lang="en-ZA" sz="2000" b="1" dirty="0"/>
              <a:t> </a:t>
            </a:r>
            <a:r>
              <a:rPr lang="en-ZA" sz="2000" b="1" dirty="0" err="1"/>
              <a:t>bakaThixo</a:t>
            </a:r>
            <a:r>
              <a:rPr lang="en-ZA" sz="2000" b="1" dirty="0"/>
              <a:t>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353756" y="3498220"/>
            <a:ext cx="37963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UYesu</a:t>
            </a:r>
            <a:r>
              <a:rPr lang="en-ZA" sz="2000" b="1" dirty="0"/>
              <a:t> </a:t>
            </a:r>
            <a:r>
              <a:rPr lang="en-ZA" sz="2000" b="1" dirty="0" err="1"/>
              <a:t>waba</a:t>
            </a:r>
            <a:r>
              <a:rPr lang="en-ZA" sz="2000" b="1" dirty="0"/>
              <a:t> </a:t>
            </a:r>
            <a:r>
              <a:rPr lang="en-ZA" sz="2000" b="1" dirty="0" err="1"/>
              <a:t>sisiqalekiso</a:t>
            </a:r>
            <a:r>
              <a:rPr lang="en-ZA" sz="2000" b="1" dirty="0"/>
              <a:t> </a:t>
            </a:r>
            <a:r>
              <a:rPr lang="en-ZA" sz="2000" b="1" dirty="0" err="1"/>
              <a:t>ngenxa</a:t>
            </a:r>
            <a:r>
              <a:rPr lang="en-ZA" sz="2000" b="1" dirty="0"/>
              <a:t> </a:t>
            </a:r>
            <a:r>
              <a:rPr lang="en-ZA" sz="2000" b="1" dirty="0" err="1"/>
              <a:t>yethu</a:t>
            </a:r>
            <a:r>
              <a:rPr lang="en-ZA" sz="2000" b="1" dirty="0"/>
              <a:t>, </a:t>
            </a:r>
            <a:r>
              <a:rPr lang="en-ZA" sz="2000" b="1" dirty="0" err="1"/>
              <a:t>ukuze</a:t>
            </a:r>
            <a:r>
              <a:rPr lang="en-ZA" sz="2000" b="1" dirty="0"/>
              <a:t> </a:t>
            </a:r>
            <a:r>
              <a:rPr lang="en-ZA" sz="2000" b="1" dirty="0" err="1"/>
              <a:t>sifumane</a:t>
            </a:r>
            <a:r>
              <a:rPr lang="en-ZA" sz="2000" b="1" dirty="0"/>
              <a:t> </a:t>
            </a:r>
            <a:r>
              <a:rPr lang="en-ZA" sz="2000" b="1" dirty="0" err="1"/>
              <a:t>intsikelelo</a:t>
            </a:r>
            <a:r>
              <a:rPr lang="en-ZA" sz="2000" b="1" dirty="0"/>
              <a:t> </a:t>
            </a:r>
            <a:r>
              <a:rPr lang="en-ZA" sz="1400" b="1" dirty="0"/>
              <a:t>(Gal. 3:13-14). </a:t>
            </a:r>
            <a:r>
              <a:rPr lang="en-ZA" sz="2000" b="1" dirty="0"/>
              <a:t>Esi </a:t>
            </a:r>
            <a:r>
              <a:rPr lang="en-ZA" sz="2000" b="1" dirty="0" err="1"/>
              <a:t>sibingelelo</a:t>
            </a:r>
            <a:r>
              <a:rPr lang="en-ZA" sz="2000" b="1" dirty="0"/>
              <a:t>, </a:t>
            </a:r>
            <a:r>
              <a:rPr lang="en-ZA" sz="2000" b="1" dirty="0" err="1"/>
              <a:t>kuthi</a:t>
            </a:r>
            <a:r>
              <a:rPr lang="en-ZA" sz="2000" b="1" dirty="0"/>
              <a:t>, </a:t>
            </a:r>
            <a:r>
              <a:rPr lang="en-ZA" sz="2000" b="1" dirty="0" err="1"/>
              <a:t>ngumfanekiso</a:t>
            </a:r>
            <a:r>
              <a:rPr lang="en-ZA" sz="2000" b="1" dirty="0"/>
              <a:t> </a:t>
            </a:r>
            <a:r>
              <a:rPr lang="en-ZA" sz="2000" b="1" dirty="0" err="1"/>
              <a:t>ocacileyo</a:t>
            </a:r>
            <a:r>
              <a:rPr lang="en-ZA" sz="2000" b="1" dirty="0"/>
              <a:t> </a:t>
            </a:r>
            <a:r>
              <a:rPr lang="en-ZA" sz="2000" b="1" dirty="0" err="1"/>
              <a:t>wedini</a:t>
            </a:r>
            <a:r>
              <a:rPr lang="en-ZA" sz="2000" b="1" dirty="0"/>
              <a:t> </a:t>
            </a:r>
            <a:r>
              <a:rPr lang="en-ZA" sz="2000" b="1" dirty="0" err="1"/>
              <a:t>likaYesu</a:t>
            </a:r>
            <a:r>
              <a:rPr lang="en-ZA" sz="2000" b="1" dirty="0"/>
              <a:t> </a:t>
            </a:r>
            <a:r>
              <a:rPr lang="en-ZA" sz="2000" b="1" dirty="0" err="1"/>
              <a:t>egameni</a:t>
            </a:r>
            <a:r>
              <a:rPr lang="en-ZA" sz="2000" b="1" dirty="0"/>
              <a:t> </a:t>
            </a:r>
            <a:r>
              <a:rPr lang="en-ZA" sz="2000" b="1" dirty="0" err="1"/>
              <a:t>lethu</a:t>
            </a:r>
            <a:r>
              <a:rPr lang="en-ZA" sz="2000" b="1" dirty="0"/>
              <a:t>.</a:t>
            </a:r>
            <a:endParaRPr lang="en" sz="2000" b="1" dirty="0"/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423328" y="2132349"/>
            <a:ext cx="77686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Isibingelelo</a:t>
            </a:r>
            <a:r>
              <a:rPr lang="en-ZA" sz="2000" b="1" dirty="0"/>
              <a:t> </a:t>
            </a:r>
            <a:r>
              <a:rPr lang="en-ZA" sz="2000" b="1" dirty="0" err="1"/>
              <a:t>kunye</a:t>
            </a:r>
            <a:r>
              <a:rPr lang="en-ZA" sz="2000" b="1" dirty="0"/>
              <a:t> </a:t>
            </a:r>
            <a:r>
              <a:rPr lang="en-ZA" sz="2000" b="1" dirty="0" err="1"/>
              <a:t>nemithetho</a:t>
            </a:r>
            <a:r>
              <a:rPr lang="en-ZA" sz="2000" b="1" dirty="0"/>
              <a:t> </a:t>
            </a:r>
            <a:r>
              <a:rPr lang="en-ZA" sz="2000" b="1" dirty="0" err="1"/>
              <a:t>eyayiza</a:t>
            </a:r>
            <a:r>
              <a:rPr lang="en-ZA" sz="2000" b="1" dirty="0"/>
              <a:t> </a:t>
            </a:r>
            <a:r>
              <a:rPr lang="en-ZA" sz="2000" b="1" dirty="0" err="1"/>
              <a:t>kubhalwa</a:t>
            </a:r>
            <a:r>
              <a:rPr lang="en-ZA" sz="2000" b="1" dirty="0"/>
              <a:t> </a:t>
            </a:r>
            <a:r>
              <a:rPr lang="en-ZA" sz="2000" b="1" dirty="0" err="1"/>
              <a:t>kwisikhumbuzo</a:t>
            </a:r>
            <a:r>
              <a:rPr lang="en-ZA" sz="2000" b="1" dirty="0"/>
              <a:t> </a:t>
            </a:r>
            <a:r>
              <a:rPr lang="en-ZA" sz="2000" b="1" dirty="0" err="1"/>
              <a:t>kwaye</a:t>
            </a:r>
            <a:r>
              <a:rPr lang="en-ZA" sz="2000" b="1" dirty="0"/>
              <a:t> </a:t>
            </a:r>
            <a:r>
              <a:rPr lang="en-ZA" sz="2000" b="1" dirty="0" err="1"/>
              <a:t>ifundwe</a:t>
            </a:r>
            <a:r>
              <a:rPr lang="en-ZA" sz="2000" b="1" dirty="0"/>
              <a:t> </a:t>
            </a:r>
            <a:r>
              <a:rPr lang="en-ZA" sz="2000" b="1" dirty="0" err="1"/>
              <a:t>ebantwini</a:t>
            </a:r>
            <a:r>
              <a:rPr lang="en-ZA" sz="2000" b="1" dirty="0"/>
              <a:t> </a:t>
            </a:r>
            <a:r>
              <a:rPr lang="en-ZA" sz="2000" b="1" dirty="0" err="1"/>
              <a:t>yayinxulumene</a:t>
            </a:r>
            <a:r>
              <a:rPr lang="en-ZA" sz="2000" b="1" dirty="0"/>
              <a:t> </a:t>
            </a:r>
            <a:r>
              <a:rPr lang="en-ZA" sz="2000" b="1" dirty="0" err="1"/>
              <a:t>neentsikelelo</a:t>
            </a:r>
            <a:r>
              <a:rPr lang="en-ZA" sz="2000" b="1" dirty="0"/>
              <a:t> </a:t>
            </a:r>
            <a:r>
              <a:rPr lang="en-ZA" sz="2000" b="1" dirty="0" err="1"/>
              <a:t>neziqalekiso</a:t>
            </a:r>
            <a:r>
              <a:rPr lang="en-ZA" sz="2000" b="1" dirty="0"/>
              <a:t> (Dut. 27:12-13). </a:t>
            </a:r>
            <a:r>
              <a:rPr lang="en-ZA" sz="2000" b="1" dirty="0" err="1"/>
              <a:t>Intsikelelo</a:t>
            </a:r>
            <a:r>
              <a:rPr lang="en-ZA" sz="2000" b="1" dirty="0"/>
              <a:t> </a:t>
            </a:r>
            <a:r>
              <a:rPr lang="en-ZA" sz="2000" b="1" dirty="0" err="1"/>
              <a:t>yavakaliswa</a:t>
            </a:r>
            <a:r>
              <a:rPr lang="en-ZA" sz="2000" b="1" dirty="0"/>
              <a:t> </a:t>
            </a:r>
            <a:r>
              <a:rPr lang="en-ZA" sz="2000" b="1" dirty="0" err="1"/>
              <a:t>kwiGerizim</a:t>
            </a:r>
            <a:r>
              <a:rPr lang="en-ZA" sz="2000" b="1" dirty="0"/>
              <a:t>, </a:t>
            </a:r>
            <a:r>
              <a:rPr lang="en-ZA" sz="2000" b="1" dirty="0" err="1"/>
              <a:t>saze</a:t>
            </a:r>
            <a:r>
              <a:rPr lang="en-ZA" sz="2000" b="1" dirty="0"/>
              <a:t> </a:t>
            </a:r>
            <a:r>
              <a:rPr lang="en-ZA" sz="2000" b="1" dirty="0" err="1"/>
              <a:t>isiqalekiso</a:t>
            </a:r>
            <a:r>
              <a:rPr lang="en-ZA" sz="2000" b="1" dirty="0"/>
              <a:t> </a:t>
            </a:r>
            <a:r>
              <a:rPr lang="en-ZA" sz="2000" b="1" dirty="0" err="1"/>
              <a:t>savakaliswa</a:t>
            </a:r>
            <a:r>
              <a:rPr lang="en-ZA" sz="2000" b="1" dirty="0"/>
              <a:t> e-</a:t>
            </a:r>
            <a:r>
              <a:rPr lang="en-ZA" sz="2000" b="1" dirty="0" err="1"/>
              <a:t>Ebhali</a:t>
            </a:r>
            <a:r>
              <a:rPr lang="en-ZA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KHUMBULA UMTHETHO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577222"/>
            <a:ext cx="6931580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“Wabhala khona ematyeni, wawuphinda ukuwubhala umyalelo kaMoses, awawubhalayo phambi koonyana bakaSirayeli” </a:t>
            </a:r>
            <a:r>
              <a:rPr lang="en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(Yoshuwa 8:32)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3" y="1334172"/>
            <a:ext cx="6842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/>
              <a:t>Emva </a:t>
            </a:r>
            <a:r>
              <a:rPr lang="en-ZA" sz="2000" b="1" dirty="0" err="1"/>
              <a:t>kokwakha</a:t>
            </a:r>
            <a:r>
              <a:rPr lang="en-ZA" sz="2000" b="1" dirty="0"/>
              <a:t> </a:t>
            </a:r>
            <a:r>
              <a:rPr lang="en-ZA" sz="2000" b="1" dirty="0" err="1"/>
              <a:t>isibingelelo</a:t>
            </a:r>
            <a:r>
              <a:rPr lang="en-ZA" sz="2000" b="1" dirty="0"/>
              <a:t> </a:t>
            </a:r>
            <a:r>
              <a:rPr lang="en-ZA" sz="2000" b="1" dirty="0" err="1"/>
              <a:t>kwiNtaba</a:t>
            </a:r>
            <a:r>
              <a:rPr lang="en-ZA" sz="2000" b="1" dirty="0"/>
              <a:t> </a:t>
            </a:r>
            <a:r>
              <a:rPr lang="en-ZA" sz="2000" b="1" dirty="0" err="1"/>
              <a:t>i-Ebhali</a:t>
            </a:r>
            <a:r>
              <a:rPr lang="en-ZA" sz="2000" b="1" dirty="0"/>
              <a:t>, </a:t>
            </a:r>
            <a:r>
              <a:rPr lang="en-ZA" sz="2000" b="1" dirty="0" err="1"/>
              <a:t>uYoshuwa</a:t>
            </a:r>
            <a:r>
              <a:rPr lang="en-ZA" sz="2000" b="1" dirty="0"/>
              <a:t> </a:t>
            </a:r>
            <a:r>
              <a:rPr lang="en-ZA" sz="2000" b="1" dirty="0" err="1"/>
              <a:t>wamisa</a:t>
            </a:r>
            <a:r>
              <a:rPr lang="en-ZA" sz="2000" b="1" dirty="0"/>
              <a:t> </a:t>
            </a:r>
            <a:r>
              <a:rPr lang="en-ZA" sz="2000" b="1" dirty="0" err="1"/>
              <a:t>amatye</a:t>
            </a:r>
            <a:r>
              <a:rPr lang="en-ZA" sz="2000" b="1" dirty="0"/>
              <a:t> </a:t>
            </a:r>
            <a:r>
              <a:rPr lang="en-ZA" sz="2000" b="1" dirty="0" err="1"/>
              <a:t>athile</a:t>
            </a:r>
            <a:r>
              <a:rPr lang="en-ZA" sz="2000" b="1" dirty="0"/>
              <a:t> </a:t>
            </a:r>
            <a:r>
              <a:rPr lang="en-ZA" sz="2000" b="1" dirty="0" err="1"/>
              <a:t>waza</a:t>
            </a:r>
            <a:r>
              <a:rPr lang="en-ZA" sz="2000" b="1" dirty="0"/>
              <a:t> </a:t>
            </a:r>
            <a:r>
              <a:rPr lang="en-ZA" sz="2000" b="1" dirty="0" err="1"/>
              <a:t>wawadyobha</a:t>
            </a:r>
            <a:r>
              <a:rPr lang="en-ZA" sz="2000" b="1" dirty="0"/>
              <a:t> </a:t>
            </a:r>
            <a:r>
              <a:rPr lang="en-ZA" sz="2000" b="1" dirty="0" err="1"/>
              <a:t>mhlophe</a:t>
            </a:r>
            <a:r>
              <a:rPr lang="en-ZA" sz="2000" b="1" dirty="0"/>
              <a:t>. Emva </a:t>
            </a:r>
            <a:r>
              <a:rPr lang="en-ZA" sz="2000" b="1" dirty="0" err="1"/>
              <a:t>koko</a:t>
            </a:r>
            <a:r>
              <a:rPr lang="en-ZA" sz="2000" b="1" dirty="0"/>
              <a:t> </a:t>
            </a:r>
            <a:r>
              <a:rPr lang="en-ZA" sz="2000" b="1" dirty="0" err="1"/>
              <a:t>wabhala</a:t>
            </a:r>
            <a:r>
              <a:rPr lang="en-ZA" sz="2000" b="1" dirty="0"/>
              <a:t> </a:t>
            </a:r>
            <a:r>
              <a:rPr lang="en-ZA" sz="2000" b="1" dirty="0" err="1"/>
              <a:t>kuwo</a:t>
            </a:r>
            <a:r>
              <a:rPr lang="en-ZA" sz="2000" b="1" dirty="0"/>
              <a:t> </a:t>
            </a:r>
            <a:r>
              <a:rPr lang="en-ZA" sz="2000" b="1" dirty="0" err="1"/>
              <a:t>ikopi</a:t>
            </a:r>
            <a:r>
              <a:rPr lang="en-ZA" sz="2000" b="1" dirty="0"/>
              <a:t> </a:t>
            </a:r>
            <a:r>
              <a:rPr lang="en-ZA" sz="2000" b="1" dirty="0" err="1"/>
              <a:t>yomthetho</a:t>
            </a:r>
            <a:r>
              <a:rPr lang="en-ZA" sz="2000" b="1" dirty="0"/>
              <a:t> [</a:t>
            </a:r>
            <a:r>
              <a:rPr lang="en-ZA" sz="2000" b="1" dirty="0" err="1"/>
              <a:t>iDuteronomi</a:t>
            </a:r>
            <a:r>
              <a:rPr lang="en-ZA" sz="2000" b="1" dirty="0"/>
              <a:t>, </a:t>
            </a:r>
            <a:r>
              <a:rPr lang="en-ZA" sz="2000" b="1" dirty="0" err="1"/>
              <a:t>eyayiquka</a:t>
            </a:r>
            <a:r>
              <a:rPr lang="en-ZA" sz="2000" b="1" dirty="0"/>
              <a:t> </a:t>
            </a:r>
            <a:r>
              <a:rPr lang="en-ZA" sz="2000" b="1" dirty="0" err="1"/>
              <a:t>iMithetho</a:t>
            </a:r>
            <a:r>
              <a:rPr lang="en-ZA" sz="2000" b="1" dirty="0"/>
              <a:t> </a:t>
            </a:r>
            <a:r>
              <a:rPr lang="en-ZA" sz="2000" b="1" dirty="0" err="1"/>
              <a:t>Elishumi</a:t>
            </a:r>
            <a:r>
              <a:rPr lang="en-ZA" sz="2000" b="1" dirty="0"/>
              <a:t> </a:t>
            </a:r>
            <a:r>
              <a:rPr lang="en-ZA" sz="2000" b="1" dirty="0" err="1"/>
              <a:t>kunye</a:t>
            </a:r>
            <a:r>
              <a:rPr lang="en-ZA" sz="2000" b="1" dirty="0"/>
              <a:t> </a:t>
            </a:r>
            <a:r>
              <a:rPr lang="en-ZA" sz="2000" b="1" dirty="0" err="1"/>
              <a:t>nemithetho</a:t>
            </a:r>
            <a:r>
              <a:rPr lang="en-ZA" sz="2000" b="1" dirty="0"/>
              <a:t> </a:t>
            </a:r>
            <a:r>
              <a:rPr lang="en-ZA" sz="2000" b="1" dirty="0" err="1"/>
              <a:t>eyahlukeneyo</a:t>
            </a:r>
            <a:r>
              <a:rPr lang="en-ZA" sz="2000" b="1" dirty="0"/>
              <a:t>, </a:t>
            </a:r>
            <a:r>
              <a:rPr lang="en-ZA" sz="2000" b="1" dirty="0" err="1"/>
              <a:t>kunye</a:t>
            </a:r>
            <a:r>
              <a:rPr lang="en-ZA" sz="2000" b="1" dirty="0"/>
              <a:t> </a:t>
            </a:r>
            <a:r>
              <a:rPr lang="en-ZA" sz="2000" b="1" dirty="0" err="1"/>
              <a:t>neentsikelelo</a:t>
            </a:r>
            <a:r>
              <a:rPr lang="en-ZA" sz="2000" b="1" dirty="0"/>
              <a:t> </a:t>
            </a:r>
            <a:r>
              <a:rPr lang="en-ZA" sz="2000" b="1" dirty="0" err="1"/>
              <a:t>neziqalekiso</a:t>
            </a:r>
            <a:r>
              <a:rPr lang="en-ZA" sz="2000" b="1" dirty="0"/>
              <a:t>] (Yosh. 8:32; Dut. 27:2-3).</a:t>
            </a:r>
            <a:endParaRPr lang="en" sz="2000" b="1" dirty="0"/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377109"/>
            <a:ext cx="5151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Ukongeza</a:t>
            </a:r>
            <a:r>
              <a:rPr lang="en-ZA" sz="2000" b="1" dirty="0"/>
              <a:t> </a:t>
            </a:r>
            <a:r>
              <a:rPr lang="en-ZA" sz="2000" b="1" dirty="0" err="1"/>
              <a:t>ekuvuseleleni</a:t>
            </a:r>
            <a:r>
              <a:rPr lang="en-ZA" sz="2000" b="1" dirty="0"/>
              <a:t> </a:t>
            </a:r>
            <a:r>
              <a:rPr lang="en-ZA" sz="2000" b="1" dirty="0" err="1"/>
              <a:t>kwethu</a:t>
            </a:r>
            <a:r>
              <a:rPr lang="en-ZA" sz="2000" b="1" dirty="0"/>
              <a:t>, </a:t>
            </a:r>
            <a:r>
              <a:rPr lang="en-ZA" sz="2000" b="1" dirty="0" err="1"/>
              <a:t>uMthendeleko</a:t>
            </a:r>
            <a:r>
              <a:rPr lang="en-ZA" sz="2000" b="1" dirty="0"/>
              <a:t> </a:t>
            </a:r>
            <a:r>
              <a:rPr lang="en-ZA" sz="2000" b="1" dirty="0" err="1"/>
              <a:t>oNgcwele</a:t>
            </a:r>
            <a:r>
              <a:rPr lang="en-ZA" sz="2000" b="1" dirty="0"/>
              <a:t> </a:t>
            </a:r>
            <a:r>
              <a:rPr lang="en-ZA" sz="2000" b="1" dirty="0" err="1"/>
              <a:t>usinika</a:t>
            </a:r>
            <a:r>
              <a:rPr lang="en-ZA" sz="2000" b="1" dirty="0"/>
              <a:t> </a:t>
            </a:r>
            <a:r>
              <a:rPr lang="en-ZA" sz="2000" b="1" dirty="0" err="1"/>
              <a:t>ithuba</a:t>
            </a:r>
            <a:r>
              <a:rPr lang="en-ZA" sz="2000" b="1" dirty="0"/>
              <a:t> </a:t>
            </a:r>
            <a:r>
              <a:rPr lang="en-ZA" sz="2000" b="1" dirty="0" err="1"/>
              <a:t>elikhethekileyo</a:t>
            </a:r>
            <a:r>
              <a:rPr lang="en-ZA" sz="2000" b="1" dirty="0"/>
              <a:t> </a:t>
            </a:r>
            <a:r>
              <a:rPr lang="en-ZA" sz="2000" b="1" dirty="0" err="1"/>
              <a:t>lokuhlaziya</a:t>
            </a:r>
            <a:r>
              <a:rPr lang="en-ZA" sz="2000" b="1" dirty="0"/>
              <a:t> </a:t>
            </a:r>
            <a:r>
              <a:rPr lang="en-ZA" sz="2000" b="1" dirty="0" err="1"/>
              <a:t>njengabantu</a:t>
            </a:r>
            <a:r>
              <a:rPr lang="en-ZA" sz="2000" b="1" dirty="0"/>
              <a:t> </a:t>
            </a:r>
            <a:r>
              <a:rPr lang="en-ZA" sz="2000" b="1" dirty="0" err="1"/>
              <a:t>bakaThixo</a:t>
            </a:r>
            <a:r>
              <a:rPr lang="en-ZA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642288"/>
            <a:ext cx="43454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/>
              <a:t>Olu </a:t>
            </a:r>
            <a:r>
              <a:rPr lang="en-ZA" sz="2000" b="1" dirty="0" err="1"/>
              <a:t>lubizo</a:t>
            </a:r>
            <a:r>
              <a:rPr lang="en-ZA" sz="2000" b="1" dirty="0"/>
              <a:t> </a:t>
            </a:r>
            <a:r>
              <a:rPr lang="en-ZA" sz="2000" b="1" dirty="0" err="1"/>
              <a:t>nakuthi</a:t>
            </a:r>
            <a:r>
              <a:rPr lang="en-ZA" sz="2000" b="1" dirty="0"/>
              <a:t>. </a:t>
            </a:r>
            <a:r>
              <a:rPr lang="en-ZA" sz="2000" b="1" dirty="0" err="1"/>
              <a:t>Njengabantu</a:t>
            </a:r>
            <a:r>
              <a:rPr lang="en-ZA" sz="2000" b="1" dirty="0"/>
              <a:t> </a:t>
            </a:r>
            <a:r>
              <a:rPr lang="en-ZA" sz="2000" b="1" dirty="0" err="1"/>
              <a:t>bakaThixo</a:t>
            </a:r>
            <a:r>
              <a:rPr lang="en-ZA" sz="2000" b="1" dirty="0"/>
              <a:t> </a:t>
            </a:r>
            <a:r>
              <a:rPr lang="en-ZA" sz="2000" b="1" dirty="0" err="1"/>
              <a:t>abaseleyo</a:t>
            </a:r>
            <a:r>
              <a:rPr lang="en-ZA" sz="2000" b="1" dirty="0"/>
              <a:t>, </a:t>
            </a:r>
            <a:r>
              <a:rPr lang="en-ZA" sz="2000" b="1" dirty="0" err="1"/>
              <a:t>simele</a:t>
            </a:r>
            <a:r>
              <a:rPr lang="en-ZA" sz="2000" b="1" dirty="0"/>
              <a:t> </a:t>
            </a:r>
            <a:r>
              <a:rPr lang="en-ZA" sz="2000" b="1" dirty="0" err="1"/>
              <a:t>sihlaziye</a:t>
            </a:r>
            <a:r>
              <a:rPr lang="en-ZA" sz="2000" b="1" dirty="0"/>
              <a:t> </a:t>
            </a:r>
            <a:r>
              <a:rPr lang="en-ZA" sz="2000" b="1" dirty="0" err="1"/>
              <a:t>umnqophiso</a:t>
            </a:r>
            <a:r>
              <a:rPr lang="en-ZA" sz="2000" b="1" dirty="0"/>
              <a:t> </a:t>
            </a:r>
            <a:r>
              <a:rPr lang="en-ZA" sz="2000" b="1" dirty="0" err="1"/>
              <a:t>wethu</a:t>
            </a:r>
            <a:r>
              <a:rPr lang="en-ZA" sz="2000" b="1" dirty="0"/>
              <a:t> </a:t>
            </a:r>
            <a:r>
              <a:rPr lang="en-ZA" sz="2000" b="1" dirty="0" err="1"/>
              <a:t>naYe</a:t>
            </a:r>
            <a:r>
              <a:rPr lang="en-ZA" sz="2000" b="1" dirty="0"/>
              <a:t> </a:t>
            </a:r>
            <a:r>
              <a:rPr lang="en-ZA" sz="2000" b="1" dirty="0" err="1"/>
              <a:t>rhoqo</a:t>
            </a:r>
            <a:r>
              <a:rPr lang="en-ZA" sz="2000" b="1" dirty="0"/>
              <a:t>, </a:t>
            </a:r>
            <a:r>
              <a:rPr lang="en-ZA" sz="2000" b="1" dirty="0" err="1"/>
              <a:t>sikhumbula</a:t>
            </a:r>
            <a:r>
              <a:rPr lang="en-ZA" sz="2000" b="1" dirty="0"/>
              <a:t> </a:t>
            </a:r>
            <a:r>
              <a:rPr lang="en-ZA" sz="2000" b="1" dirty="0" err="1"/>
              <a:t>indlela</a:t>
            </a:r>
            <a:r>
              <a:rPr lang="en-ZA" sz="2000" b="1" dirty="0"/>
              <a:t> </a:t>
            </a:r>
            <a:r>
              <a:rPr lang="en-ZA" sz="2000" b="1" dirty="0" err="1"/>
              <a:t>asikhokelele</a:t>
            </a:r>
            <a:r>
              <a:rPr lang="en-ZA" sz="2000" b="1" dirty="0"/>
              <a:t> </a:t>
            </a:r>
            <a:r>
              <a:rPr lang="en-ZA" sz="2000" b="1" dirty="0" err="1"/>
              <a:t>ngayo</a:t>
            </a:r>
            <a:r>
              <a:rPr lang="en-ZA" sz="2000" b="1" dirty="0"/>
              <a:t> </a:t>
            </a:r>
            <a:r>
              <a:rPr lang="en-ZA" sz="2000" b="1" dirty="0" err="1"/>
              <a:t>apha</a:t>
            </a:r>
            <a:r>
              <a:rPr lang="en-ZA" sz="2000" b="1" dirty="0"/>
              <a:t> </a:t>
            </a:r>
            <a:r>
              <a:rPr lang="en-ZA" sz="2000" b="1" dirty="0" err="1"/>
              <a:t>kunye</a:t>
            </a:r>
            <a:r>
              <a:rPr lang="en-ZA" sz="2000" b="1" dirty="0"/>
              <a:t> </a:t>
            </a:r>
            <a:r>
              <a:rPr lang="en-ZA" sz="2000" b="1" dirty="0" err="1"/>
              <a:t>neentsikelelo</a:t>
            </a:r>
            <a:r>
              <a:rPr lang="en-ZA" sz="2000" b="1" dirty="0"/>
              <a:t> </a:t>
            </a:r>
            <a:r>
              <a:rPr lang="en-ZA" sz="2000" b="1" dirty="0" err="1"/>
              <a:t>asinike</a:t>
            </a:r>
            <a:r>
              <a:rPr lang="en-ZA" sz="2000" b="1" dirty="0"/>
              <a:t> zona.</a:t>
            </a:r>
            <a:endParaRPr lang="en" sz="2000" b="1" dirty="0"/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949"/>
          <a:stretch>
            <a:fillRect/>
          </a:stretch>
        </p:blipFill>
        <p:spPr>
          <a:xfrm>
            <a:off x="4641386" y="4642288"/>
            <a:ext cx="2167173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3218331"/>
            <a:ext cx="68421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Ekugqibeleni</a:t>
            </a:r>
            <a:r>
              <a:rPr lang="en-ZA" sz="2000" b="1" dirty="0"/>
              <a:t>, </a:t>
            </a:r>
            <a:r>
              <a:rPr lang="en-ZA" sz="2000" b="1" dirty="0" err="1"/>
              <a:t>umthetho</a:t>
            </a:r>
            <a:r>
              <a:rPr lang="en-ZA" sz="2000" b="1" dirty="0"/>
              <a:t> </a:t>
            </a:r>
            <a:r>
              <a:rPr lang="en-ZA" sz="2000" b="1" dirty="0" err="1"/>
              <a:t>wafundelwa</a:t>
            </a:r>
            <a:r>
              <a:rPr lang="en-ZA" sz="2000" b="1" dirty="0"/>
              <a:t> </a:t>
            </a:r>
            <a:r>
              <a:rPr lang="en-ZA" sz="2000" b="1" dirty="0" err="1"/>
              <a:t>abantu</a:t>
            </a:r>
            <a:r>
              <a:rPr lang="en-ZA" sz="2000" b="1" dirty="0"/>
              <a:t>, </a:t>
            </a:r>
            <a:r>
              <a:rPr lang="en-ZA" sz="2000" b="1" dirty="0" err="1"/>
              <a:t>wahlulwahlulwa</a:t>
            </a:r>
            <a:r>
              <a:rPr lang="en-ZA" sz="2000" b="1" dirty="0"/>
              <a:t> </a:t>
            </a:r>
            <a:r>
              <a:rPr lang="en-ZA" sz="2000" b="1" dirty="0" err="1"/>
              <a:t>kabini</a:t>
            </a:r>
            <a:r>
              <a:rPr lang="en-ZA" sz="2000" b="1" dirty="0"/>
              <a:t>—</a:t>
            </a:r>
            <a:r>
              <a:rPr lang="en-ZA" sz="2000" b="1" dirty="0" err="1"/>
              <a:t>enye</a:t>
            </a:r>
            <a:r>
              <a:rPr lang="en-ZA" sz="2000" b="1" dirty="0"/>
              <a:t> </a:t>
            </a:r>
            <a:r>
              <a:rPr lang="en-ZA" sz="2000" b="1" dirty="0" err="1"/>
              <a:t>kwicala</a:t>
            </a:r>
            <a:r>
              <a:rPr lang="en-ZA" sz="2000" b="1" dirty="0"/>
              <a:t> </a:t>
            </a:r>
            <a:r>
              <a:rPr lang="en-ZA" sz="2000" b="1" dirty="0" err="1"/>
              <a:t>ngalinye</a:t>
            </a:r>
            <a:r>
              <a:rPr lang="en-ZA" sz="2000" b="1" dirty="0"/>
              <a:t> </a:t>
            </a:r>
            <a:r>
              <a:rPr lang="en-ZA" sz="2000" b="1" dirty="0" err="1"/>
              <a:t>lentaba</a:t>
            </a:r>
            <a:r>
              <a:rPr lang="en-ZA" sz="2000" b="1" dirty="0"/>
              <a:t> (Josh. 8:33-35). Ngale </a:t>
            </a:r>
            <a:r>
              <a:rPr lang="en-ZA" sz="2000" b="1" dirty="0" err="1"/>
              <a:t>ndlela</a:t>
            </a:r>
            <a:r>
              <a:rPr lang="en-ZA" sz="2000" b="1" dirty="0"/>
              <a:t>, </a:t>
            </a:r>
            <a:r>
              <a:rPr lang="en-ZA" sz="2000" b="1" dirty="0" err="1"/>
              <a:t>umnqophiso</a:t>
            </a:r>
            <a:r>
              <a:rPr lang="en-ZA" sz="2000" b="1" dirty="0"/>
              <a:t> </a:t>
            </a:r>
            <a:r>
              <a:rPr lang="en-ZA" sz="2000" b="1" dirty="0" err="1"/>
              <a:t>phakathi</a:t>
            </a:r>
            <a:r>
              <a:rPr lang="en-ZA" sz="2000" b="1" dirty="0"/>
              <a:t> </a:t>
            </a:r>
            <a:r>
              <a:rPr lang="en-ZA" sz="2000" b="1" dirty="0" err="1"/>
              <a:t>kukaThixo</a:t>
            </a:r>
            <a:r>
              <a:rPr lang="en-ZA" sz="2000" b="1" dirty="0"/>
              <a:t> </a:t>
            </a:r>
            <a:r>
              <a:rPr lang="en-ZA" sz="2000" b="1" dirty="0" err="1"/>
              <a:t>nabantu</a:t>
            </a:r>
            <a:r>
              <a:rPr lang="en-ZA" sz="2000" b="1" dirty="0"/>
              <a:t> </a:t>
            </a:r>
            <a:r>
              <a:rPr lang="en-ZA" sz="2000" b="1" dirty="0" err="1"/>
              <a:t>bakhe</a:t>
            </a:r>
            <a:r>
              <a:rPr lang="en-ZA" sz="2000" b="1" dirty="0"/>
              <a:t> </a:t>
            </a:r>
            <a:r>
              <a:rPr lang="en-ZA" sz="2000" b="1" dirty="0" err="1"/>
              <a:t>wavuselelwa</a:t>
            </a:r>
            <a:r>
              <a:rPr lang="en-ZA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928</Words>
  <Application>Microsoft Office PowerPoint</Application>
  <PresentationFormat>Panorámica</PresentationFormat>
  <Paragraphs>62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99</cp:revision>
  <dcterms:created xsi:type="dcterms:W3CDTF">2025-10-14T06:18:54Z</dcterms:created>
  <dcterms:modified xsi:type="dcterms:W3CDTF">2025-11-14T14:26:12Z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d31be4-bb77-46d3-b866-62153466896a_Enabled">
    <vt:lpwstr>true</vt:lpwstr>
  </property>
  <property fmtid="{D5CDD505-2E9C-101B-9397-08002B2CF9AE}" pid="3" name="MSIP_Label_b0d31be4-bb77-46d3-b866-62153466896a_SetDate">
    <vt:lpwstr>2025-11-14T10:37:35Z</vt:lpwstr>
  </property>
  <property fmtid="{D5CDD505-2E9C-101B-9397-08002B2CF9AE}" pid="4" name="MSIP_Label_b0d31be4-bb77-46d3-b866-62153466896a_Method">
    <vt:lpwstr>Standard</vt:lpwstr>
  </property>
  <property fmtid="{D5CDD505-2E9C-101B-9397-08002B2CF9AE}" pid="5" name="MSIP_Label_b0d31be4-bb77-46d3-b866-62153466896a_Name">
    <vt:lpwstr>Public</vt:lpwstr>
  </property>
  <property fmtid="{D5CDD505-2E9C-101B-9397-08002B2CF9AE}" pid="6" name="MSIP_Label_b0d31be4-bb77-46d3-b866-62153466896a_SiteId">
    <vt:lpwstr>fa785acd-36ef-41bc-8a94-89841327e045</vt:lpwstr>
  </property>
  <property fmtid="{D5CDD505-2E9C-101B-9397-08002B2CF9AE}" pid="7" name="MSIP_Label_b0d31be4-bb77-46d3-b866-62153466896a_ActionId">
    <vt:lpwstr>eab6d1fb-d2e8-4ca4-94cf-6289a37d3180</vt:lpwstr>
  </property>
  <property fmtid="{D5CDD505-2E9C-101B-9397-08002B2CF9AE}" pid="8" name="MSIP_Label_b0d31be4-bb77-46d3-b866-62153466896a_ContentBits">
    <vt:lpwstr>0</vt:lpwstr>
  </property>
  <property fmtid="{D5CDD505-2E9C-101B-9397-08002B2CF9AE}" pid="9" name="MSIP_Label_b0d31be4-bb77-46d3-b866-62153466896a_Tag">
    <vt:lpwstr>10, 3, 0, 1</vt:lpwstr>
  </property>
</Properties>
</file>