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12"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en-ZA" sz="1900" b="1" dirty="0" err="1">
              <a:effectLst>
                <a:outerShdw blurRad="38100" dist="38100" dir="2700000" algn="tl">
                  <a:srgbClr val="000000">
                    <a:alpha val="43137"/>
                  </a:srgbClr>
                </a:outerShdw>
              </a:effectLst>
            </a:rPr>
            <a:t>Ukuthanda</a:t>
          </a:r>
          <a:r>
            <a:rPr lang="en-ZA" sz="1900" b="1" dirty="0">
              <a:effectLst>
                <a:outerShdw blurRad="38100" dist="38100" dir="2700000" algn="tl">
                  <a:srgbClr val="000000">
                    <a:alpha val="43137"/>
                  </a:srgbClr>
                </a:outerShdw>
              </a:effectLst>
            </a:rPr>
            <a:t> </a:t>
          </a:r>
          <a:r>
            <a:rPr lang="en-ZA" sz="1900" b="1" dirty="0" err="1">
              <a:effectLst>
                <a:outerShdw blurRad="38100" dist="38100" dir="2700000" algn="tl">
                  <a:srgbClr val="000000">
                    <a:alpha val="43137"/>
                  </a:srgbClr>
                </a:outerShdw>
              </a:effectLst>
            </a:rPr>
            <a:t>uYehova</a:t>
          </a:r>
          <a:r>
            <a:rPr lang="en-ZA" sz="1900" b="1" dirty="0">
              <a:effectLst>
                <a:outerShdw blurRad="38100" dist="38100" dir="2700000" algn="tl">
                  <a:srgbClr val="000000">
                    <a:alpha val="43137"/>
                  </a:srgbClr>
                </a:outerShdw>
              </a:effectLst>
            </a:rPr>
            <a:t> </a:t>
          </a:r>
          <a:r>
            <a:rPr lang="en-ZA" sz="1900" b="1" dirty="0" err="1">
              <a:effectLst>
                <a:outerShdw blurRad="38100" dist="38100" dir="2700000" algn="tl">
                  <a:srgbClr val="000000">
                    <a:alpha val="43137"/>
                  </a:srgbClr>
                </a:outerShdw>
              </a:effectLst>
            </a:rPr>
            <a:t>uThixo</a:t>
          </a:r>
          <a:r>
            <a:rPr lang="en-ZA" sz="1900" b="1" dirty="0">
              <a:effectLst>
                <a:outerShdw blurRad="38100" dist="38100" dir="2700000" algn="tl">
                  <a:srgbClr val="000000">
                    <a:alpha val="43137"/>
                  </a:srgbClr>
                </a:outerShdw>
              </a:effectLst>
            </a:rPr>
            <a:t> </a:t>
          </a:r>
          <a:r>
            <a:rPr lang="en-ZA" sz="1900" b="1" dirty="0" err="1">
              <a:effectLst>
                <a:outerShdw blurRad="38100" dist="38100" dir="2700000" algn="tl">
                  <a:srgbClr val="000000">
                    <a:alpha val="43137"/>
                  </a:srgbClr>
                </a:outerShdw>
              </a:effectLst>
            </a:rPr>
            <a:t>wenu</a:t>
          </a:r>
          <a:endParaRPr lang="en" sz="1900" b="1" dirty="0">
            <a:effectLst>
              <a:outerShdw blurRad="38100" dist="38100" dir="2700000" algn="tl">
                <a:srgbClr val="000000">
                  <a:alpha val="43137"/>
                </a:srgbClr>
              </a:outerShdw>
            </a:effectLst>
          </a:endParaRP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en-ZA" sz="1900" b="1" dirty="0" err="1">
              <a:effectLst>
                <a:outerShdw blurRad="38100" dist="38100" dir="2700000" algn="tl">
                  <a:srgbClr val="000000">
                    <a:alpha val="43137"/>
                  </a:srgbClr>
                </a:outerShdw>
              </a:effectLst>
            </a:rPr>
            <a:t>Ukuhamba</a:t>
          </a:r>
          <a:r>
            <a:rPr lang="en-ZA" sz="1900" b="1" dirty="0">
              <a:effectLst>
                <a:outerShdw blurRad="38100" dist="38100" dir="2700000" algn="tl">
                  <a:srgbClr val="000000">
                    <a:alpha val="43137"/>
                  </a:srgbClr>
                </a:outerShdw>
              </a:effectLst>
            </a:rPr>
            <a:t> </a:t>
          </a:r>
          <a:r>
            <a:rPr lang="en-ZA" sz="1900" b="1" dirty="0" err="1">
              <a:effectLst>
                <a:outerShdw blurRad="38100" dist="38100" dir="2700000" algn="tl">
                  <a:srgbClr val="000000">
                    <a:alpha val="43137"/>
                  </a:srgbClr>
                </a:outerShdw>
              </a:effectLst>
            </a:rPr>
            <a:t>ngokumthobela</a:t>
          </a:r>
          <a:endParaRPr lang="en" sz="1900" b="1" dirty="0">
            <a:effectLst>
              <a:outerShdw blurRad="38100" dist="38100" dir="2700000" algn="tl">
                <a:srgbClr val="000000">
                  <a:alpha val="43137"/>
                </a:srgbClr>
              </a:outerShdw>
            </a:effectLst>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en-ZA" sz="1900" b="1" dirty="0" err="1">
              <a:effectLst>
                <a:outerShdw blurRad="38100" dist="38100" dir="2700000" algn="tl">
                  <a:srgbClr val="000000">
                    <a:alpha val="43137"/>
                  </a:srgbClr>
                </a:outerShdw>
              </a:effectLst>
            </a:rPr>
            <a:t>Ukugcina</a:t>
          </a:r>
          <a:r>
            <a:rPr lang="en-ZA" sz="1900" b="1" dirty="0">
              <a:effectLst>
                <a:outerShdw blurRad="38100" dist="38100" dir="2700000" algn="tl">
                  <a:srgbClr val="000000">
                    <a:alpha val="43137"/>
                  </a:srgbClr>
                </a:outerShdw>
              </a:effectLst>
            </a:rPr>
            <a:t> </a:t>
          </a:r>
          <a:r>
            <a:rPr lang="en-ZA" sz="1900" b="1" dirty="0" err="1">
              <a:effectLst>
                <a:outerShdw blurRad="38100" dist="38100" dir="2700000" algn="tl">
                  <a:srgbClr val="000000">
                    <a:alpha val="43137"/>
                  </a:srgbClr>
                </a:outerShdw>
              </a:effectLst>
            </a:rPr>
            <a:t>imithetho</a:t>
          </a:r>
          <a:r>
            <a:rPr lang="en-ZA" sz="1900" b="1" dirty="0">
              <a:effectLst>
                <a:outerShdw blurRad="38100" dist="38100" dir="2700000" algn="tl">
                  <a:srgbClr val="000000">
                    <a:alpha val="43137"/>
                  </a:srgbClr>
                </a:outerShdw>
              </a:effectLst>
            </a:rPr>
            <a:t> </a:t>
          </a:r>
          <a:r>
            <a:rPr lang="en-ZA" sz="1900" b="1" dirty="0" err="1">
              <a:effectLst>
                <a:outerShdw blurRad="38100" dist="38100" dir="2700000" algn="tl">
                  <a:srgbClr val="000000">
                    <a:alpha val="43137"/>
                  </a:srgbClr>
                </a:outerShdw>
              </a:effectLst>
            </a:rPr>
            <a:t>yaKhe</a:t>
          </a:r>
          <a:endParaRPr lang="en" sz="1900" b="1" dirty="0">
            <a:effectLst>
              <a:outerShdw blurRad="38100" dist="38100" dir="2700000" algn="tl">
                <a:srgbClr val="000000">
                  <a:alpha val="43137"/>
                </a:srgbClr>
              </a:outerShdw>
            </a:effectLst>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en" sz="1900" b="1" dirty="0">
              <a:solidFill>
                <a:schemeClr val="tx1"/>
              </a:solidFill>
            </a:rPr>
            <a:t>Ukubambelela kuYe</a:t>
          </a: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en-ZA" sz="1400" b="1" dirty="0" err="1">
              <a:solidFill>
                <a:schemeClr val="tx1"/>
              </a:solidFill>
            </a:rPr>
            <a:t>Ukumkhonza</a:t>
          </a:r>
          <a:r>
            <a:rPr lang="en-ZA" sz="1400" b="1" dirty="0">
              <a:solidFill>
                <a:schemeClr val="tx1"/>
              </a:solidFill>
            </a:rPr>
            <a:t> </a:t>
          </a:r>
          <a:r>
            <a:rPr lang="en-ZA" sz="1400" b="1" dirty="0" err="1">
              <a:solidFill>
                <a:schemeClr val="tx1"/>
              </a:solidFill>
            </a:rPr>
            <a:t>ngentliziyo</a:t>
          </a:r>
          <a:r>
            <a:rPr lang="en-ZA" sz="1400" b="1" dirty="0">
              <a:solidFill>
                <a:schemeClr val="tx1"/>
              </a:solidFill>
            </a:rPr>
            <a:t> </a:t>
          </a:r>
          <a:r>
            <a:rPr lang="en-ZA" sz="1400" b="1" dirty="0" err="1">
              <a:solidFill>
                <a:schemeClr val="tx1"/>
              </a:solidFill>
            </a:rPr>
            <a:t>yakho</a:t>
          </a:r>
          <a:r>
            <a:rPr lang="en-ZA" sz="1400" b="1" dirty="0">
              <a:solidFill>
                <a:schemeClr val="tx1"/>
              </a:solidFill>
            </a:rPr>
            <a:t> </a:t>
          </a:r>
          <a:r>
            <a:rPr lang="en-ZA" sz="1400" b="1" dirty="0" err="1">
              <a:solidFill>
                <a:schemeClr val="tx1"/>
              </a:solidFill>
            </a:rPr>
            <a:t>yonke</a:t>
          </a:r>
          <a:r>
            <a:rPr lang="en-ZA" sz="1400" b="1" dirty="0">
              <a:solidFill>
                <a:schemeClr val="tx1"/>
              </a:solidFill>
            </a:rPr>
            <a:t> </a:t>
          </a:r>
          <a:r>
            <a:rPr lang="en-ZA" sz="1400" b="1" dirty="0" err="1">
              <a:solidFill>
                <a:schemeClr val="tx1"/>
              </a:solidFill>
            </a:rPr>
            <a:t>nangomphefumlo</a:t>
          </a:r>
          <a:r>
            <a:rPr lang="en-ZA" sz="1400" b="1" dirty="0">
              <a:solidFill>
                <a:schemeClr val="tx1"/>
              </a:solidFill>
            </a:rPr>
            <a:t> </a:t>
          </a:r>
          <a:r>
            <a:rPr lang="en-ZA" sz="1400" b="1" dirty="0" err="1">
              <a:solidFill>
                <a:schemeClr val="tx1"/>
              </a:solidFill>
            </a:rPr>
            <a:t>wakho</a:t>
          </a:r>
          <a:r>
            <a:rPr lang="en-ZA" sz="1400" b="1" dirty="0">
              <a:solidFill>
                <a:schemeClr val="tx1"/>
              </a:solidFill>
            </a:rPr>
            <a:t> </a:t>
          </a:r>
          <a:r>
            <a:rPr lang="en-ZA" sz="1400" b="1" dirty="0" err="1">
              <a:solidFill>
                <a:schemeClr val="tx1"/>
              </a:solidFill>
            </a:rPr>
            <a:t>wonke</a:t>
          </a:r>
          <a:endParaRPr lang="en" sz="1400" b="1" dirty="0">
            <a:solidFill>
              <a:schemeClr val="tx1"/>
            </a:solidFill>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en" sz="1750" b="1" dirty="0"/>
            <a:t>Uthando ngumgaqo omawusikhokele kuThixo. Siyamthanda ngokuba yena wasithanda kuqala</a:t>
          </a:r>
          <a:br>
            <a:rPr lang="en" sz="1750" b="1" dirty="0"/>
          </a:br>
          <a:r>
            <a:rPr lang="en" sz="1750" b="1" dirty="0"/>
            <a:t>(1 Yohane 4:19)</a:t>
          </a: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en-ZA" sz="1800" b="1" dirty="0"/>
            <a:t>Le </a:t>
          </a:r>
          <a:r>
            <a:rPr lang="en-ZA" sz="1800" b="1" dirty="0" err="1"/>
            <a:t>yindlela</a:t>
          </a:r>
          <a:r>
            <a:rPr lang="en-ZA" sz="1800" b="1" dirty="0"/>
            <a:t> </a:t>
          </a:r>
          <a:r>
            <a:rPr lang="en-ZA" sz="1800" b="1" dirty="0" err="1"/>
            <a:t>uYoshuwa</a:t>
          </a:r>
          <a:r>
            <a:rPr lang="en-ZA" sz="1800" b="1" dirty="0"/>
            <a:t> </a:t>
          </a:r>
          <a:r>
            <a:rPr lang="en-ZA" sz="1800" b="1" dirty="0" err="1"/>
            <a:t>abonisa</a:t>
          </a:r>
          <a:r>
            <a:rPr lang="en-ZA" sz="1800" b="1" dirty="0"/>
            <a:t> </a:t>
          </a:r>
          <a:r>
            <a:rPr lang="en-ZA" sz="1800" b="1" dirty="0" err="1"/>
            <a:t>ngayo</a:t>
          </a:r>
          <a:r>
            <a:rPr lang="en-ZA" sz="1800" b="1" dirty="0"/>
            <a:t> </a:t>
          </a:r>
          <a:r>
            <a:rPr lang="en-ZA" sz="1800" b="1" dirty="0" err="1"/>
            <a:t>ukuziphatha</a:t>
          </a:r>
          <a:r>
            <a:rPr lang="en-ZA" sz="1800" b="1" dirty="0"/>
            <a:t> </a:t>
          </a:r>
          <a:r>
            <a:rPr lang="en-ZA" sz="1800" b="1" dirty="0" err="1"/>
            <a:t>okulindelweyo</a:t>
          </a:r>
          <a:r>
            <a:rPr lang="en-ZA" sz="1800" b="1" dirty="0"/>
            <a:t> </a:t>
          </a:r>
          <a:r>
            <a:rPr lang="en-ZA" sz="1800" b="1" dirty="0" err="1"/>
            <a:t>kwabo</a:t>
          </a:r>
          <a:r>
            <a:rPr lang="en-ZA" sz="1800" b="1" dirty="0"/>
            <a:t> </a:t>
          </a:r>
          <a:r>
            <a:rPr lang="en-ZA" sz="1800" b="1" dirty="0" err="1"/>
            <a:t>bakhetha</a:t>
          </a:r>
          <a:r>
            <a:rPr lang="en-ZA" sz="1800" b="1" dirty="0"/>
            <a:t> </a:t>
          </a:r>
          <a:r>
            <a:rPr lang="en-ZA" sz="1800" b="1" dirty="0" err="1"/>
            <a:t>ukuhamba</a:t>
          </a:r>
          <a:r>
            <a:rPr lang="en-ZA" sz="1800" b="1" dirty="0"/>
            <a:t> </a:t>
          </a:r>
          <a:r>
            <a:rPr lang="en-ZA" sz="1800" b="1" dirty="0" err="1"/>
            <a:t>noThixo</a:t>
          </a:r>
          <a:r>
            <a:rPr lang="en-ZA" sz="1800" b="1" dirty="0"/>
            <a:t>.</a:t>
          </a:r>
          <a:endParaRPr lang="en" sz="1800" b="1" dirty="0"/>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en-ZA" sz="1800" b="1" dirty="0" err="1"/>
            <a:t>Ukuthobela</a:t>
          </a:r>
          <a:r>
            <a:rPr lang="en-ZA" sz="1800" b="1" dirty="0"/>
            <a:t> </a:t>
          </a:r>
          <a:r>
            <a:rPr lang="en-ZA" sz="1800" b="1" dirty="0" err="1"/>
            <a:t>sisiphumo</a:t>
          </a:r>
          <a:r>
            <a:rPr lang="en-ZA" sz="1800" b="1" dirty="0"/>
            <a:t> </a:t>
          </a:r>
          <a:r>
            <a:rPr lang="en-ZA" sz="1800" b="1" dirty="0" err="1"/>
            <a:t>sendalo</a:t>
          </a:r>
          <a:r>
            <a:rPr lang="en-ZA" sz="1800" b="1" dirty="0"/>
            <a:t> </a:t>
          </a:r>
          <a:r>
            <a:rPr lang="en-ZA" sz="1800" b="1" dirty="0" err="1"/>
            <a:t>sentliziyo</a:t>
          </a:r>
          <a:r>
            <a:rPr lang="en-ZA" sz="1800" b="1" dirty="0"/>
            <a:t> </a:t>
          </a:r>
          <a:r>
            <a:rPr lang="en-ZA" sz="1800" b="1" dirty="0" err="1"/>
            <a:t>enombulelo</a:t>
          </a:r>
          <a:r>
            <a:rPr lang="en-ZA" sz="1800" b="1" dirty="0"/>
            <a:t> </a:t>
          </a:r>
          <a:r>
            <a:rPr lang="en-ZA" sz="1800" b="1" dirty="0" err="1"/>
            <a:t>eqondayo</a:t>
          </a:r>
          <a:r>
            <a:rPr lang="en-ZA" sz="1800" b="1" dirty="0"/>
            <a:t> </a:t>
          </a:r>
          <a:r>
            <a:rPr lang="en-ZA" sz="1800" b="1" dirty="0" err="1"/>
            <a:t>oko</a:t>
          </a:r>
          <a:r>
            <a:rPr lang="en-ZA" sz="1800" b="1" dirty="0"/>
            <a:t> </a:t>
          </a:r>
          <a:r>
            <a:rPr lang="en-ZA" sz="1800" b="1" dirty="0" err="1"/>
            <a:t>uThixo</a:t>
          </a:r>
          <a:r>
            <a:rPr lang="en-ZA" sz="1800" b="1" dirty="0"/>
            <a:t> </a:t>
          </a:r>
          <a:r>
            <a:rPr lang="en-ZA" sz="1800" b="1" dirty="0" err="1"/>
            <a:t>akwenzileyo</a:t>
          </a:r>
          <a:endParaRPr lang="en" sz="1800" b="1" dirty="0"/>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en-ZA" sz="1800" b="1" dirty="0" err="1"/>
            <a:t>Simele</a:t>
          </a:r>
          <a:r>
            <a:rPr lang="en-ZA" sz="1800" b="1" dirty="0"/>
            <a:t> </a:t>
          </a:r>
          <a:r>
            <a:rPr lang="en-ZA" sz="1800" b="1" dirty="0" err="1"/>
            <a:t>sinamathele</a:t>
          </a:r>
          <a:r>
            <a:rPr lang="en-ZA" sz="1800" b="1" dirty="0"/>
            <a:t> </a:t>
          </a:r>
          <a:r>
            <a:rPr lang="en-ZA" sz="1800" b="1" dirty="0" err="1"/>
            <a:t>kuThixo</a:t>
          </a:r>
          <a:r>
            <a:rPr lang="en-ZA" sz="1800" b="1" dirty="0"/>
            <a:t> </a:t>
          </a:r>
          <a:r>
            <a:rPr lang="en-ZA" sz="1800" b="1" dirty="0" err="1"/>
            <a:t>ngaphandle</a:t>
          </a:r>
          <a:r>
            <a:rPr lang="en-ZA" sz="1800" b="1" dirty="0"/>
            <a:t> </a:t>
          </a:r>
          <a:r>
            <a:rPr lang="en-ZA" sz="1800" b="1" dirty="0" err="1"/>
            <a:t>kokuvumela</a:t>
          </a:r>
          <a:r>
            <a:rPr lang="en-ZA" sz="1800" b="1" dirty="0"/>
            <a:t> </a:t>
          </a:r>
          <a:r>
            <a:rPr lang="en-ZA" sz="1800" b="1" dirty="0" err="1"/>
            <a:t>naluphi</a:t>
          </a:r>
          <a:r>
            <a:rPr lang="en-ZA" sz="1800" b="1" dirty="0"/>
            <a:t> </a:t>
          </a:r>
          <a:r>
            <a:rPr lang="en-ZA" sz="1800" b="1" dirty="0" err="1"/>
            <a:t>na</a:t>
          </a:r>
          <a:r>
            <a:rPr lang="en-ZA" sz="1800" b="1" dirty="0"/>
            <a:t> </a:t>
          </a:r>
          <a:r>
            <a:rPr lang="en-ZA" sz="1800" b="1" dirty="0" err="1"/>
            <a:t>ukuphazamiseka</a:t>
          </a:r>
          <a:r>
            <a:rPr lang="en-ZA" sz="1800" b="1" dirty="0"/>
            <a:t> </a:t>
          </a:r>
          <a:r>
            <a:rPr lang="en-ZA" sz="1800" b="1" dirty="0" err="1"/>
            <a:t>ukuba</a:t>
          </a:r>
          <a:r>
            <a:rPr lang="en-ZA" sz="1800" b="1" dirty="0"/>
            <a:t> </a:t>
          </a:r>
          <a:r>
            <a:rPr lang="en-ZA" sz="1800" b="1" dirty="0" err="1"/>
            <a:t>lwaphule</a:t>
          </a:r>
          <a:r>
            <a:rPr lang="en-ZA" sz="1800" b="1" dirty="0"/>
            <a:t> </a:t>
          </a:r>
          <a:r>
            <a:rPr lang="en-ZA" sz="1800" b="1" dirty="0" err="1"/>
            <a:t>olo</a:t>
          </a:r>
          <a:r>
            <a:rPr lang="en-ZA" sz="1800" b="1" dirty="0"/>
            <a:t> </a:t>
          </a:r>
          <a:r>
            <a:rPr lang="en-ZA" sz="1800" b="1" dirty="0" err="1"/>
            <a:t>manyano</a:t>
          </a:r>
          <a:r>
            <a:rPr lang="en-ZA" sz="1800" b="1" dirty="0"/>
            <a:t>.</a:t>
          </a:r>
          <a:endParaRPr lang="en" sz="1800" b="1" dirty="0"/>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en-ZA" sz="1800" b="1" dirty="0" err="1"/>
            <a:t>Sifumana</a:t>
          </a:r>
          <a:r>
            <a:rPr lang="en-ZA" sz="1800" b="1" dirty="0"/>
            <a:t> </a:t>
          </a:r>
          <a:r>
            <a:rPr lang="en-ZA" sz="1800" b="1" dirty="0" err="1"/>
            <a:t>injongo</a:t>
          </a:r>
          <a:r>
            <a:rPr lang="en-ZA" sz="1800" b="1" dirty="0"/>
            <a:t> </a:t>
          </a:r>
          <a:r>
            <a:rPr lang="en-ZA" sz="1800" b="1" dirty="0" err="1"/>
            <a:t>yethu</a:t>
          </a:r>
          <a:r>
            <a:rPr lang="en-ZA" sz="1800" b="1" dirty="0"/>
            <a:t> </a:t>
          </a:r>
          <a:r>
            <a:rPr lang="en-ZA" sz="1800" b="1" dirty="0" err="1"/>
            <a:t>yokwenene</a:t>
          </a:r>
          <a:r>
            <a:rPr lang="en-ZA" sz="1800" b="1" dirty="0"/>
            <a:t>, </a:t>
          </a:r>
          <a:r>
            <a:rPr lang="en-ZA" sz="1800" b="1" dirty="0" err="1"/>
            <a:t>ulwaneliseko</a:t>
          </a:r>
          <a:r>
            <a:rPr lang="en-ZA" sz="1800" b="1" dirty="0"/>
            <a:t>, </a:t>
          </a:r>
          <a:r>
            <a:rPr lang="en-ZA" sz="1800" b="1" dirty="0" err="1"/>
            <a:t>nobomi</a:t>
          </a:r>
          <a:r>
            <a:rPr lang="en-ZA" sz="1800" b="1" dirty="0"/>
            <a:t> </a:t>
          </a:r>
          <a:r>
            <a:rPr lang="en-ZA" sz="1800" b="1" dirty="0" err="1"/>
            <a:t>obuninzi</a:t>
          </a:r>
          <a:r>
            <a:rPr lang="en-ZA" sz="1800" b="1" dirty="0"/>
            <a:t> xa </a:t>
          </a:r>
          <a:r>
            <a:rPr lang="en-ZA" sz="1800" b="1" dirty="0" err="1"/>
            <a:t>sikhonza</a:t>
          </a:r>
          <a:r>
            <a:rPr lang="en-ZA" sz="1800" b="1" dirty="0"/>
            <a:t> </a:t>
          </a:r>
          <a:r>
            <a:rPr lang="en-ZA" sz="1800" b="1" dirty="0" err="1"/>
            <a:t>uMdali</a:t>
          </a:r>
          <a:r>
            <a:rPr lang="en-ZA" sz="1800" b="1" dirty="0"/>
            <a:t> </a:t>
          </a:r>
          <a:r>
            <a:rPr lang="en-ZA" sz="1800" b="1" dirty="0" err="1"/>
            <a:t>wethu</a:t>
          </a:r>
          <a:r>
            <a:rPr lang="en-ZA" sz="1800" b="1" dirty="0"/>
            <a:t> </a:t>
          </a:r>
          <a:r>
            <a:rPr lang="en-ZA" sz="1800" b="1" dirty="0" err="1"/>
            <a:t>ngothando</a:t>
          </a:r>
          <a:r>
            <a:rPr lang="en-ZA" sz="1800" b="1" dirty="0"/>
            <a:t> </a:t>
          </a:r>
          <a:r>
            <a:rPr lang="en-ZA" sz="1800" b="1" dirty="0" err="1"/>
            <a:t>ngokuzithandela</a:t>
          </a:r>
          <a:r>
            <a:rPr lang="en-ZA" sz="1800" b="1" dirty="0"/>
            <a:t>.</a:t>
          </a:r>
          <a:endParaRPr lang="en" sz="1800" b="1" dirty="0"/>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en" sz="2000" b="1" dirty="0"/>
            <a:t>Baziphulaphula izityholo ngokuzola</a:t>
          </a:r>
          <a:endParaRPr lang="es-ES"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en" sz="2000" b="1" dirty="0"/>
            <a:t>Babiza uThixo njengengqina labo</a:t>
          </a:r>
          <a:endParaRPr lang="es-ES" sz="2000"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Bavuma ukuba bangohlwaywa ukuba bonile</a:t>
          </a:r>
          <a:endParaRPr lang="es-ES" sz="2000"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en" sz="2000" b="1" dirty="0"/>
            <a:t>Batyhila eyona nto ibaqhubileyo</a:t>
          </a:r>
          <a:endParaRPr lang="es-ES" sz="2000"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en-ZA" sz="2000" b="1" dirty="0" err="1">
              <a:solidFill>
                <a:schemeClr val="tx1"/>
              </a:solidFill>
              <a:effectLst/>
              <a:latin typeface="+mn-lt"/>
            </a:rPr>
            <a:t>Ngomzekelo</a:t>
          </a:r>
          <a:r>
            <a:rPr lang="en-ZA" sz="2000" b="1" dirty="0">
              <a:solidFill>
                <a:schemeClr val="tx1"/>
              </a:solidFill>
              <a:effectLst/>
              <a:latin typeface="+mn-lt"/>
            </a:rPr>
            <a:t> </a:t>
          </a:r>
          <a:r>
            <a:rPr lang="en-ZA" sz="2000" b="1" dirty="0" err="1">
              <a:solidFill>
                <a:schemeClr val="tx1"/>
              </a:solidFill>
              <a:effectLst/>
              <a:latin typeface="+mn-lt"/>
            </a:rPr>
            <a:t>wabo</a:t>
          </a:r>
          <a:r>
            <a:rPr lang="en-ZA" sz="2000" b="1" dirty="0">
              <a:solidFill>
                <a:schemeClr val="tx1"/>
              </a:solidFill>
              <a:effectLst/>
              <a:latin typeface="+mn-lt"/>
            </a:rPr>
            <a:t>, </a:t>
          </a:r>
          <a:r>
            <a:rPr lang="en-ZA" sz="2000" b="1" dirty="0" err="1">
              <a:solidFill>
                <a:schemeClr val="tx1"/>
              </a:solidFill>
              <a:effectLst/>
              <a:latin typeface="+mn-lt"/>
            </a:rPr>
            <a:t>sinokubona</a:t>
          </a:r>
          <a:r>
            <a:rPr lang="en-ZA" sz="2000" b="1" dirty="0">
              <a:solidFill>
                <a:schemeClr val="tx1"/>
              </a:solidFill>
              <a:effectLst/>
              <a:latin typeface="+mn-lt"/>
            </a:rPr>
            <a:t> </a:t>
          </a:r>
          <a:r>
            <a:rPr lang="en-ZA" sz="2000" b="1" dirty="0" err="1">
              <a:solidFill>
                <a:schemeClr val="tx1"/>
              </a:solidFill>
              <a:effectLst/>
              <a:latin typeface="+mn-lt"/>
            </a:rPr>
            <a:t>amanyathelo</a:t>
          </a:r>
          <a:r>
            <a:rPr lang="en-ZA" sz="2000" b="1" dirty="0">
              <a:solidFill>
                <a:schemeClr val="tx1"/>
              </a:solidFill>
              <a:effectLst/>
              <a:latin typeface="+mn-lt"/>
            </a:rPr>
            <a:t> </a:t>
          </a:r>
          <a:r>
            <a:rPr lang="en-ZA" sz="2000" b="1" dirty="0" err="1">
              <a:solidFill>
                <a:schemeClr val="tx1"/>
              </a:solidFill>
              <a:effectLst/>
              <a:latin typeface="+mn-lt"/>
            </a:rPr>
            <a:t>afunekayo</a:t>
          </a:r>
          <a:r>
            <a:rPr lang="en-ZA" sz="2000" b="1" dirty="0">
              <a:solidFill>
                <a:schemeClr val="tx1"/>
              </a:solidFill>
              <a:effectLst/>
              <a:latin typeface="+mn-lt"/>
            </a:rPr>
            <a:t> </a:t>
          </a:r>
          <a:r>
            <a:rPr lang="en-ZA" sz="2000" b="1" dirty="0" err="1">
              <a:solidFill>
                <a:schemeClr val="tx1"/>
              </a:solidFill>
              <a:effectLst/>
              <a:latin typeface="+mn-lt"/>
            </a:rPr>
            <a:t>okubuyisela</a:t>
          </a:r>
          <a:r>
            <a:rPr lang="en-ZA" sz="2000" b="1" dirty="0">
              <a:solidFill>
                <a:schemeClr val="tx1"/>
              </a:solidFill>
              <a:effectLst/>
              <a:latin typeface="+mn-lt"/>
            </a:rPr>
            <a:t> </a:t>
          </a:r>
          <a:r>
            <a:rPr lang="en-ZA" sz="2000" b="1" dirty="0" err="1">
              <a:solidFill>
                <a:schemeClr val="tx1"/>
              </a:solidFill>
              <a:effectLst/>
              <a:latin typeface="+mn-lt"/>
            </a:rPr>
            <a:t>uxolo</a:t>
          </a:r>
          <a:r>
            <a:rPr lang="en-ZA" sz="2000" b="1" dirty="0">
              <a:solidFill>
                <a:schemeClr val="tx1"/>
              </a:solidFill>
              <a:effectLst/>
              <a:latin typeface="+mn-lt"/>
            </a:rPr>
            <a:t> </a:t>
          </a:r>
          <a:r>
            <a:rPr lang="en-ZA" sz="2000" b="1" dirty="0" err="1">
              <a:solidFill>
                <a:schemeClr val="tx1"/>
              </a:solidFill>
              <a:effectLst/>
              <a:latin typeface="+mn-lt"/>
            </a:rPr>
            <a:t>kwiimeko</a:t>
          </a:r>
          <a:r>
            <a:rPr lang="en-ZA" sz="2000" b="1" dirty="0">
              <a:solidFill>
                <a:schemeClr val="tx1"/>
              </a:solidFill>
              <a:effectLst/>
              <a:latin typeface="+mn-lt"/>
            </a:rPr>
            <a:t> </a:t>
          </a:r>
          <a:r>
            <a:rPr lang="en-ZA" sz="2000" b="1" dirty="0" err="1">
              <a:solidFill>
                <a:schemeClr val="tx1"/>
              </a:solidFill>
              <a:effectLst/>
              <a:latin typeface="+mn-lt"/>
            </a:rPr>
            <a:t>ezifanayo</a:t>
          </a:r>
          <a:r>
            <a:rPr lang="en-ZA" sz="2000" b="1" dirty="0">
              <a:solidFill>
                <a:schemeClr val="tx1"/>
              </a:solidFill>
              <a:effectLst/>
              <a:latin typeface="+mn-lt"/>
            </a:rPr>
            <a:t> xa </a:t>
          </a:r>
          <a:r>
            <a:rPr lang="en-ZA" sz="2000" b="1" dirty="0" err="1">
              <a:solidFill>
                <a:schemeClr val="tx1"/>
              </a:solidFill>
              <a:effectLst/>
              <a:latin typeface="+mn-lt"/>
            </a:rPr>
            <a:t>kuziwa</a:t>
          </a:r>
          <a:r>
            <a:rPr lang="en-ZA" sz="2000" b="1" dirty="0">
              <a:solidFill>
                <a:schemeClr val="tx1"/>
              </a:solidFill>
              <a:effectLst/>
              <a:latin typeface="+mn-lt"/>
            </a:rPr>
            <a:t> </a:t>
          </a:r>
          <a:r>
            <a:rPr lang="en-ZA" sz="2000" b="1" dirty="0" err="1">
              <a:solidFill>
                <a:schemeClr val="tx1"/>
              </a:solidFill>
              <a:effectLst/>
              <a:latin typeface="+mn-lt"/>
            </a:rPr>
            <a:t>kusapho</a:t>
          </a:r>
          <a:r>
            <a:rPr lang="en-ZA" sz="2000" b="1" dirty="0">
              <a:solidFill>
                <a:schemeClr val="tx1"/>
              </a:solidFill>
              <a:effectLst/>
              <a:latin typeface="+mn-lt"/>
            </a:rPr>
            <a:t>, </a:t>
          </a:r>
          <a:r>
            <a:rPr lang="en-ZA" sz="2000" b="1" dirty="0" err="1">
              <a:solidFill>
                <a:schemeClr val="tx1"/>
              </a:solidFill>
              <a:effectLst/>
              <a:latin typeface="+mn-lt"/>
            </a:rPr>
            <a:t>ebandleni</a:t>
          </a:r>
          <a:r>
            <a:rPr lang="en-ZA" sz="2000" b="1" dirty="0">
              <a:solidFill>
                <a:schemeClr val="tx1"/>
              </a:solidFill>
              <a:effectLst/>
              <a:latin typeface="+mn-lt"/>
            </a:rPr>
            <a:t>, </a:t>
          </a:r>
          <a:r>
            <a:rPr lang="en-ZA" sz="2000" b="1" dirty="0" err="1">
              <a:solidFill>
                <a:schemeClr val="tx1"/>
              </a:solidFill>
              <a:effectLst/>
              <a:latin typeface="+mn-lt"/>
            </a:rPr>
            <a:t>nakuluntu</a:t>
          </a:r>
          <a:r>
            <a:rPr lang="en-ZA" sz="2000" b="1" dirty="0">
              <a:solidFill>
                <a:schemeClr val="tx1"/>
              </a:solidFill>
              <a:effectLst/>
              <a:latin typeface="+mn-lt"/>
            </a:rPr>
            <a:t>:</a:t>
          </a:r>
          <a:endParaRPr lang="es-ES" sz="20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en" sz="2000" b="1" dirty="0">
              <a:effectLst>
                <a:outerShdw blurRad="38100" dist="38100" dir="2700000" algn="tl">
                  <a:srgbClr val="000000">
                    <a:alpha val="43137"/>
                  </a:srgbClr>
                </a:outerShdw>
              </a:effectLst>
              <a:latin typeface="+mn-lt"/>
            </a:rPr>
            <a:t>Musa ukutsibela izigqibo</a:t>
          </a:r>
          <a:endParaRPr lang="es-ES"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en" sz="2000" b="1" dirty="0">
              <a:effectLst>
                <a:outerShdw blurRad="38100" dist="38100" dir="2700000" algn="tl">
                  <a:srgbClr val="000000">
                    <a:alpha val="43137"/>
                  </a:srgbClr>
                </a:outerShdw>
              </a:effectLst>
              <a:latin typeface="+mn-lt"/>
            </a:rPr>
            <a:t>Thethani ngeengxaki phambi kokwenza</a:t>
          </a:r>
          <a:endParaRPr lang="es-ES"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en" sz="2000" b="1" dirty="0">
              <a:effectLst>
                <a:outerShdw blurRad="38100" dist="38100" dir="2700000" algn="tl">
                  <a:srgbClr val="000000">
                    <a:alpha val="43137"/>
                  </a:srgbClr>
                </a:outerShdw>
              </a:effectLst>
              <a:latin typeface="+mn-lt"/>
            </a:rPr>
            <a:t>Kulungele ukuncama ukuze kubekho uxolo</a:t>
          </a:r>
          <a:endParaRPr lang="es-ES"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en" sz="2000" b="1" dirty="0">
              <a:effectLst>
                <a:outerShdw blurRad="38100" dist="38100" dir="2700000" algn="tl">
                  <a:srgbClr val="000000">
                    <a:alpha val="43137"/>
                  </a:srgbClr>
                </a:outerShdw>
              </a:effectLst>
              <a:latin typeface="+mn-lt"/>
            </a:rPr>
            <a:t>Nika impendulo ethambileyo kwizityholo</a:t>
          </a:r>
          <a:endParaRPr lang="es-ES"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en" sz="2000" b="1" dirty="0">
              <a:effectLst>
                <a:outerShdw blurRad="38100" dist="38100" dir="2700000" algn="tl">
                  <a:srgbClr val="000000">
                    <a:alpha val="43137"/>
                  </a:srgbClr>
                </a:outerShdw>
              </a:effectLst>
              <a:latin typeface="+mn-lt"/>
            </a:rPr>
            <a:t>Vuyani kwaye nimbulele uThixo ngokubuyisela uxolo</a:t>
          </a:r>
          <a:endParaRPr lang="es-ES" sz="20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en" sz="2000" b="1" dirty="0">
              <a:effectLst>
                <a:outerShdw blurRad="38100" dist="38100" dir="2700000" algn="tl">
                  <a:srgbClr val="000000">
                    <a:alpha val="43137"/>
                  </a:srgbClr>
                </a:outerShdw>
              </a:effectLst>
              <a:latin typeface="+mn-lt"/>
            </a:rPr>
            <a:t>Ukunxibelelana iingcinga zethu</a:t>
          </a:r>
          <a:endParaRPr lang="es-ES"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77875">
            <a:lnSpc>
              <a:spcPct val="90000"/>
            </a:lnSpc>
            <a:spcBef>
              <a:spcPct val="0"/>
            </a:spcBef>
            <a:spcAft>
              <a:spcPct val="15000"/>
            </a:spcAft>
            <a:buNone/>
          </a:pPr>
          <a:r>
            <a:rPr lang="en" sz="1750" b="1" kern="1200" dirty="0"/>
            <a:t>Uthando ngumgaqo omawusikhokele kuThixo. Siyamthanda ngokuba yena wasithanda kuqala</a:t>
          </a:r>
          <a:br>
            <a:rPr lang="en" sz="1750" b="1" kern="1200" dirty="0"/>
          </a:br>
          <a:r>
            <a:rPr lang="en" sz="1750" b="1" kern="1200" dirty="0"/>
            <a:t>(1 Yohane 4:19)</a:t>
          </a: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ZA" sz="1900" b="1" kern="1200" dirty="0" err="1">
              <a:effectLst>
                <a:outerShdw blurRad="38100" dist="38100" dir="2700000" algn="tl">
                  <a:srgbClr val="000000">
                    <a:alpha val="43137"/>
                  </a:srgbClr>
                </a:outerShdw>
              </a:effectLst>
            </a:rPr>
            <a:t>Ukuthanda</a:t>
          </a:r>
          <a:r>
            <a:rPr lang="en-ZA" sz="1900" b="1" kern="1200" dirty="0">
              <a:effectLst>
                <a:outerShdw blurRad="38100" dist="38100" dir="2700000" algn="tl">
                  <a:srgbClr val="000000">
                    <a:alpha val="43137"/>
                  </a:srgbClr>
                </a:outerShdw>
              </a:effectLst>
            </a:rPr>
            <a:t> </a:t>
          </a:r>
          <a:r>
            <a:rPr lang="en-ZA" sz="1900" b="1" kern="1200" dirty="0" err="1">
              <a:effectLst>
                <a:outerShdw blurRad="38100" dist="38100" dir="2700000" algn="tl">
                  <a:srgbClr val="000000">
                    <a:alpha val="43137"/>
                  </a:srgbClr>
                </a:outerShdw>
              </a:effectLst>
            </a:rPr>
            <a:t>uYehova</a:t>
          </a:r>
          <a:r>
            <a:rPr lang="en-ZA" sz="1900" b="1" kern="1200" dirty="0">
              <a:effectLst>
                <a:outerShdw blurRad="38100" dist="38100" dir="2700000" algn="tl">
                  <a:srgbClr val="000000">
                    <a:alpha val="43137"/>
                  </a:srgbClr>
                </a:outerShdw>
              </a:effectLst>
            </a:rPr>
            <a:t> </a:t>
          </a:r>
          <a:r>
            <a:rPr lang="en-ZA" sz="1900" b="1" kern="1200" dirty="0" err="1">
              <a:effectLst>
                <a:outerShdw blurRad="38100" dist="38100" dir="2700000" algn="tl">
                  <a:srgbClr val="000000">
                    <a:alpha val="43137"/>
                  </a:srgbClr>
                </a:outerShdw>
              </a:effectLst>
            </a:rPr>
            <a:t>uThixo</a:t>
          </a:r>
          <a:r>
            <a:rPr lang="en-ZA" sz="1900" b="1" kern="1200" dirty="0">
              <a:effectLst>
                <a:outerShdw blurRad="38100" dist="38100" dir="2700000" algn="tl">
                  <a:srgbClr val="000000">
                    <a:alpha val="43137"/>
                  </a:srgbClr>
                </a:outerShdw>
              </a:effectLst>
            </a:rPr>
            <a:t> </a:t>
          </a:r>
          <a:r>
            <a:rPr lang="en-ZA" sz="1900" b="1" kern="1200" dirty="0" err="1">
              <a:effectLst>
                <a:outerShdw blurRad="38100" dist="38100" dir="2700000" algn="tl">
                  <a:srgbClr val="000000">
                    <a:alpha val="43137"/>
                  </a:srgbClr>
                </a:outerShdw>
              </a:effectLst>
            </a:rPr>
            <a:t>wenu</a:t>
          </a:r>
          <a:endParaRPr lang="en" sz="1900" b="1" kern="1200" dirty="0">
            <a:effectLst>
              <a:outerShdw blurRad="38100" dist="38100" dir="2700000" algn="tl">
                <a:srgbClr val="000000">
                  <a:alpha val="43137"/>
                </a:srgbClr>
              </a:outerShdw>
            </a:effectLst>
          </a:endParaRP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ZA" sz="1800" b="1" kern="1200" dirty="0"/>
            <a:t>Le </a:t>
          </a:r>
          <a:r>
            <a:rPr lang="en-ZA" sz="1800" b="1" kern="1200" dirty="0" err="1"/>
            <a:t>yindlela</a:t>
          </a:r>
          <a:r>
            <a:rPr lang="en-ZA" sz="1800" b="1" kern="1200" dirty="0"/>
            <a:t> </a:t>
          </a:r>
          <a:r>
            <a:rPr lang="en-ZA" sz="1800" b="1" kern="1200" dirty="0" err="1"/>
            <a:t>uYoshuwa</a:t>
          </a:r>
          <a:r>
            <a:rPr lang="en-ZA" sz="1800" b="1" kern="1200" dirty="0"/>
            <a:t> </a:t>
          </a:r>
          <a:r>
            <a:rPr lang="en-ZA" sz="1800" b="1" kern="1200" dirty="0" err="1"/>
            <a:t>abonisa</a:t>
          </a:r>
          <a:r>
            <a:rPr lang="en-ZA" sz="1800" b="1" kern="1200" dirty="0"/>
            <a:t> </a:t>
          </a:r>
          <a:r>
            <a:rPr lang="en-ZA" sz="1800" b="1" kern="1200" dirty="0" err="1"/>
            <a:t>ngayo</a:t>
          </a:r>
          <a:r>
            <a:rPr lang="en-ZA" sz="1800" b="1" kern="1200" dirty="0"/>
            <a:t> </a:t>
          </a:r>
          <a:r>
            <a:rPr lang="en-ZA" sz="1800" b="1" kern="1200" dirty="0" err="1"/>
            <a:t>ukuziphatha</a:t>
          </a:r>
          <a:r>
            <a:rPr lang="en-ZA" sz="1800" b="1" kern="1200" dirty="0"/>
            <a:t> </a:t>
          </a:r>
          <a:r>
            <a:rPr lang="en-ZA" sz="1800" b="1" kern="1200" dirty="0" err="1"/>
            <a:t>okulindelweyo</a:t>
          </a:r>
          <a:r>
            <a:rPr lang="en-ZA" sz="1800" b="1" kern="1200" dirty="0"/>
            <a:t> </a:t>
          </a:r>
          <a:r>
            <a:rPr lang="en-ZA" sz="1800" b="1" kern="1200" dirty="0" err="1"/>
            <a:t>kwabo</a:t>
          </a:r>
          <a:r>
            <a:rPr lang="en-ZA" sz="1800" b="1" kern="1200" dirty="0"/>
            <a:t> </a:t>
          </a:r>
          <a:r>
            <a:rPr lang="en-ZA" sz="1800" b="1" kern="1200" dirty="0" err="1"/>
            <a:t>bakhetha</a:t>
          </a:r>
          <a:r>
            <a:rPr lang="en-ZA" sz="1800" b="1" kern="1200" dirty="0"/>
            <a:t> </a:t>
          </a:r>
          <a:r>
            <a:rPr lang="en-ZA" sz="1800" b="1" kern="1200" dirty="0" err="1"/>
            <a:t>ukuhamba</a:t>
          </a:r>
          <a:r>
            <a:rPr lang="en-ZA" sz="1800" b="1" kern="1200" dirty="0"/>
            <a:t> </a:t>
          </a:r>
          <a:r>
            <a:rPr lang="en-ZA" sz="1800" b="1" kern="1200" dirty="0" err="1"/>
            <a:t>noThixo</a:t>
          </a:r>
          <a:r>
            <a:rPr lang="en-ZA" sz="1800" b="1" kern="1200" dirty="0"/>
            <a:t>.</a:t>
          </a:r>
          <a:endParaRPr lang="en" sz="1800" b="1" kern="1200" dirty="0"/>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ZA" sz="1900" b="1" kern="1200" dirty="0" err="1">
              <a:effectLst>
                <a:outerShdw blurRad="38100" dist="38100" dir="2700000" algn="tl">
                  <a:srgbClr val="000000">
                    <a:alpha val="43137"/>
                  </a:srgbClr>
                </a:outerShdw>
              </a:effectLst>
            </a:rPr>
            <a:t>Ukuhamba</a:t>
          </a:r>
          <a:r>
            <a:rPr lang="en-ZA" sz="1900" b="1" kern="1200" dirty="0">
              <a:effectLst>
                <a:outerShdw blurRad="38100" dist="38100" dir="2700000" algn="tl">
                  <a:srgbClr val="000000">
                    <a:alpha val="43137"/>
                  </a:srgbClr>
                </a:outerShdw>
              </a:effectLst>
            </a:rPr>
            <a:t> </a:t>
          </a:r>
          <a:r>
            <a:rPr lang="en-ZA" sz="1900" b="1" kern="1200" dirty="0" err="1">
              <a:effectLst>
                <a:outerShdw blurRad="38100" dist="38100" dir="2700000" algn="tl">
                  <a:srgbClr val="000000">
                    <a:alpha val="43137"/>
                  </a:srgbClr>
                </a:outerShdw>
              </a:effectLst>
            </a:rPr>
            <a:t>ngokumthobela</a:t>
          </a:r>
          <a:endParaRPr lang="en" sz="1900" b="1" kern="1200" dirty="0">
            <a:effectLst>
              <a:outerShdw blurRad="38100" dist="38100" dir="2700000" algn="tl">
                <a:srgbClr val="000000">
                  <a:alpha val="43137"/>
                </a:srgbClr>
              </a:outerShdw>
            </a:effectLst>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ZA" sz="1800" b="1" kern="1200" dirty="0" err="1"/>
            <a:t>Ukuthobela</a:t>
          </a:r>
          <a:r>
            <a:rPr lang="en-ZA" sz="1800" b="1" kern="1200" dirty="0"/>
            <a:t> </a:t>
          </a:r>
          <a:r>
            <a:rPr lang="en-ZA" sz="1800" b="1" kern="1200" dirty="0" err="1"/>
            <a:t>sisiphumo</a:t>
          </a:r>
          <a:r>
            <a:rPr lang="en-ZA" sz="1800" b="1" kern="1200" dirty="0"/>
            <a:t> </a:t>
          </a:r>
          <a:r>
            <a:rPr lang="en-ZA" sz="1800" b="1" kern="1200" dirty="0" err="1"/>
            <a:t>sendalo</a:t>
          </a:r>
          <a:r>
            <a:rPr lang="en-ZA" sz="1800" b="1" kern="1200" dirty="0"/>
            <a:t> </a:t>
          </a:r>
          <a:r>
            <a:rPr lang="en-ZA" sz="1800" b="1" kern="1200" dirty="0" err="1"/>
            <a:t>sentliziyo</a:t>
          </a:r>
          <a:r>
            <a:rPr lang="en-ZA" sz="1800" b="1" kern="1200" dirty="0"/>
            <a:t> </a:t>
          </a:r>
          <a:r>
            <a:rPr lang="en-ZA" sz="1800" b="1" kern="1200" dirty="0" err="1"/>
            <a:t>enombulelo</a:t>
          </a:r>
          <a:r>
            <a:rPr lang="en-ZA" sz="1800" b="1" kern="1200" dirty="0"/>
            <a:t> </a:t>
          </a:r>
          <a:r>
            <a:rPr lang="en-ZA" sz="1800" b="1" kern="1200" dirty="0" err="1"/>
            <a:t>eqondayo</a:t>
          </a:r>
          <a:r>
            <a:rPr lang="en-ZA" sz="1800" b="1" kern="1200" dirty="0"/>
            <a:t> </a:t>
          </a:r>
          <a:r>
            <a:rPr lang="en-ZA" sz="1800" b="1" kern="1200" dirty="0" err="1"/>
            <a:t>oko</a:t>
          </a:r>
          <a:r>
            <a:rPr lang="en-ZA" sz="1800" b="1" kern="1200" dirty="0"/>
            <a:t> </a:t>
          </a:r>
          <a:r>
            <a:rPr lang="en-ZA" sz="1800" b="1" kern="1200" dirty="0" err="1"/>
            <a:t>uThixo</a:t>
          </a:r>
          <a:r>
            <a:rPr lang="en-ZA" sz="1800" b="1" kern="1200" dirty="0"/>
            <a:t> </a:t>
          </a:r>
          <a:r>
            <a:rPr lang="en-ZA" sz="1800" b="1" kern="1200" dirty="0" err="1"/>
            <a:t>akwenzileyo</a:t>
          </a:r>
          <a:endParaRPr lang="en" sz="1800" b="1" kern="1200" dirty="0"/>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ZA" sz="1900" b="1" kern="1200" dirty="0" err="1">
              <a:effectLst>
                <a:outerShdw blurRad="38100" dist="38100" dir="2700000" algn="tl">
                  <a:srgbClr val="000000">
                    <a:alpha val="43137"/>
                  </a:srgbClr>
                </a:outerShdw>
              </a:effectLst>
            </a:rPr>
            <a:t>Ukugcina</a:t>
          </a:r>
          <a:r>
            <a:rPr lang="en-ZA" sz="1900" b="1" kern="1200" dirty="0">
              <a:effectLst>
                <a:outerShdw blurRad="38100" dist="38100" dir="2700000" algn="tl">
                  <a:srgbClr val="000000">
                    <a:alpha val="43137"/>
                  </a:srgbClr>
                </a:outerShdw>
              </a:effectLst>
            </a:rPr>
            <a:t> </a:t>
          </a:r>
          <a:r>
            <a:rPr lang="en-ZA" sz="1900" b="1" kern="1200" dirty="0" err="1">
              <a:effectLst>
                <a:outerShdw blurRad="38100" dist="38100" dir="2700000" algn="tl">
                  <a:srgbClr val="000000">
                    <a:alpha val="43137"/>
                  </a:srgbClr>
                </a:outerShdw>
              </a:effectLst>
            </a:rPr>
            <a:t>imithetho</a:t>
          </a:r>
          <a:r>
            <a:rPr lang="en-ZA" sz="1900" b="1" kern="1200" dirty="0">
              <a:effectLst>
                <a:outerShdw blurRad="38100" dist="38100" dir="2700000" algn="tl">
                  <a:srgbClr val="000000">
                    <a:alpha val="43137"/>
                  </a:srgbClr>
                </a:outerShdw>
              </a:effectLst>
            </a:rPr>
            <a:t> </a:t>
          </a:r>
          <a:r>
            <a:rPr lang="en-ZA" sz="1900" b="1" kern="1200" dirty="0" err="1">
              <a:effectLst>
                <a:outerShdw blurRad="38100" dist="38100" dir="2700000" algn="tl">
                  <a:srgbClr val="000000">
                    <a:alpha val="43137"/>
                  </a:srgbClr>
                </a:outerShdw>
              </a:effectLst>
            </a:rPr>
            <a:t>yaKhe</a:t>
          </a:r>
          <a:endParaRPr lang="en" sz="1900" b="1" kern="1200" dirty="0">
            <a:effectLst>
              <a:outerShdw blurRad="38100" dist="38100" dir="2700000" algn="tl">
                <a:srgbClr val="000000">
                  <a:alpha val="43137"/>
                </a:srgbClr>
              </a:outerShdw>
            </a:effectLst>
          </a:endParaRP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ZA" sz="1800" b="1" kern="1200" dirty="0" err="1"/>
            <a:t>Simele</a:t>
          </a:r>
          <a:r>
            <a:rPr lang="en-ZA" sz="1800" b="1" kern="1200" dirty="0"/>
            <a:t> </a:t>
          </a:r>
          <a:r>
            <a:rPr lang="en-ZA" sz="1800" b="1" kern="1200" dirty="0" err="1"/>
            <a:t>sinamathele</a:t>
          </a:r>
          <a:r>
            <a:rPr lang="en-ZA" sz="1800" b="1" kern="1200" dirty="0"/>
            <a:t> </a:t>
          </a:r>
          <a:r>
            <a:rPr lang="en-ZA" sz="1800" b="1" kern="1200" dirty="0" err="1"/>
            <a:t>kuThixo</a:t>
          </a:r>
          <a:r>
            <a:rPr lang="en-ZA" sz="1800" b="1" kern="1200" dirty="0"/>
            <a:t> </a:t>
          </a:r>
          <a:r>
            <a:rPr lang="en-ZA" sz="1800" b="1" kern="1200" dirty="0" err="1"/>
            <a:t>ngaphandle</a:t>
          </a:r>
          <a:r>
            <a:rPr lang="en-ZA" sz="1800" b="1" kern="1200" dirty="0"/>
            <a:t> </a:t>
          </a:r>
          <a:r>
            <a:rPr lang="en-ZA" sz="1800" b="1" kern="1200" dirty="0" err="1"/>
            <a:t>kokuvumela</a:t>
          </a:r>
          <a:r>
            <a:rPr lang="en-ZA" sz="1800" b="1" kern="1200" dirty="0"/>
            <a:t> </a:t>
          </a:r>
          <a:r>
            <a:rPr lang="en-ZA" sz="1800" b="1" kern="1200" dirty="0" err="1"/>
            <a:t>naluphi</a:t>
          </a:r>
          <a:r>
            <a:rPr lang="en-ZA" sz="1800" b="1" kern="1200" dirty="0"/>
            <a:t> </a:t>
          </a:r>
          <a:r>
            <a:rPr lang="en-ZA" sz="1800" b="1" kern="1200" dirty="0" err="1"/>
            <a:t>na</a:t>
          </a:r>
          <a:r>
            <a:rPr lang="en-ZA" sz="1800" b="1" kern="1200" dirty="0"/>
            <a:t> </a:t>
          </a:r>
          <a:r>
            <a:rPr lang="en-ZA" sz="1800" b="1" kern="1200" dirty="0" err="1"/>
            <a:t>ukuphazamiseka</a:t>
          </a:r>
          <a:r>
            <a:rPr lang="en-ZA" sz="1800" b="1" kern="1200" dirty="0"/>
            <a:t> </a:t>
          </a:r>
          <a:r>
            <a:rPr lang="en-ZA" sz="1800" b="1" kern="1200" dirty="0" err="1"/>
            <a:t>ukuba</a:t>
          </a:r>
          <a:r>
            <a:rPr lang="en-ZA" sz="1800" b="1" kern="1200" dirty="0"/>
            <a:t> </a:t>
          </a:r>
          <a:r>
            <a:rPr lang="en-ZA" sz="1800" b="1" kern="1200" dirty="0" err="1"/>
            <a:t>lwaphule</a:t>
          </a:r>
          <a:r>
            <a:rPr lang="en-ZA" sz="1800" b="1" kern="1200" dirty="0"/>
            <a:t> </a:t>
          </a:r>
          <a:r>
            <a:rPr lang="en-ZA" sz="1800" b="1" kern="1200" dirty="0" err="1"/>
            <a:t>olo</a:t>
          </a:r>
          <a:r>
            <a:rPr lang="en-ZA" sz="1800" b="1" kern="1200" dirty="0"/>
            <a:t> </a:t>
          </a:r>
          <a:r>
            <a:rPr lang="en-ZA" sz="1800" b="1" kern="1200" dirty="0" err="1"/>
            <a:t>manyano</a:t>
          </a:r>
          <a:r>
            <a:rPr lang="en-ZA" sz="1800" b="1" kern="1200" dirty="0"/>
            <a:t>.</a:t>
          </a:r>
          <a:endParaRPr lang="en" sz="1800" b="1" kern="1200" dirty="0"/>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solidFill>
                <a:schemeClr val="tx1"/>
              </a:solidFill>
            </a:rPr>
            <a:t>Ukubambelela kuYe</a:t>
          </a: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ZA" sz="1800" b="1" kern="1200" dirty="0" err="1"/>
            <a:t>Sifumana</a:t>
          </a:r>
          <a:r>
            <a:rPr lang="en-ZA" sz="1800" b="1" kern="1200" dirty="0"/>
            <a:t> </a:t>
          </a:r>
          <a:r>
            <a:rPr lang="en-ZA" sz="1800" b="1" kern="1200" dirty="0" err="1"/>
            <a:t>injongo</a:t>
          </a:r>
          <a:r>
            <a:rPr lang="en-ZA" sz="1800" b="1" kern="1200" dirty="0"/>
            <a:t> </a:t>
          </a:r>
          <a:r>
            <a:rPr lang="en-ZA" sz="1800" b="1" kern="1200" dirty="0" err="1"/>
            <a:t>yethu</a:t>
          </a:r>
          <a:r>
            <a:rPr lang="en-ZA" sz="1800" b="1" kern="1200" dirty="0"/>
            <a:t> </a:t>
          </a:r>
          <a:r>
            <a:rPr lang="en-ZA" sz="1800" b="1" kern="1200" dirty="0" err="1"/>
            <a:t>yokwenene</a:t>
          </a:r>
          <a:r>
            <a:rPr lang="en-ZA" sz="1800" b="1" kern="1200" dirty="0"/>
            <a:t>, </a:t>
          </a:r>
          <a:r>
            <a:rPr lang="en-ZA" sz="1800" b="1" kern="1200" dirty="0" err="1"/>
            <a:t>ulwaneliseko</a:t>
          </a:r>
          <a:r>
            <a:rPr lang="en-ZA" sz="1800" b="1" kern="1200" dirty="0"/>
            <a:t>, </a:t>
          </a:r>
          <a:r>
            <a:rPr lang="en-ZA" sz="1800" b="1" kern="1200" dirty="0" err="1"/>
            <a:t>nobomi</a:t>
          </a:r>
          <a:r>
            <a:rPr lang="en-ZA" sz="1800" b="1" kern="1200" dirty="0"/>
            <a:t> </a:t>
          </a:r>
          <a:r>
            <a:rPr lang="en-ZA" sz="1800" b="1" kern="1200" dirty="0" err="1"/>
            <a:t>obuninzi</a:t>
          </a:r>
          <a:r>
            <a:rPr lang="en-ZA" sz="1800" b="1" kern="1200" dirty="0"/>
            <a:t> xa </a:t>
          </a:r>
          <a:r>
            <a:rPr lang="en-ZA" sz="1800" b="1" kern="1200" dirty="0" err="1"/>
            <a:t>sikhonza</a:t>
          </a:r>
          <a:r>
            <a:rPr lang="en-ZA" sz="1800" b="1" kern="1200" dirty="0"/>
            <a:t> </a:t>
          </a:r>
          <a:r>
            <a:rPr lang="en-ZA" sz="1800" b="1" kern="1200" dirty="0" err="1"/>
            <a:t>uMdali</a:t>
          </a:r>
          <a:r>
            <a:rPr lang="en-ZA" sz="1800" b="1" kern="1200" dirty="0"/>
            <a:t> </a:t>
          </a:r>
          <a:r>
            <a:rPr lang="en-ZA" sz="1800" b="1" kern="1200" dirty="0" err="1"/>
            <a:t>wethu</a:t>
          </a:r>
          <a:r>
            <a:rPr lang="en-ZA" sz="1800" b="1" kern="1200" dirty="0"/>
            <a:t> </a:t>
          </a:r>
          <a:r>
            <a:rPr lang="en-ZA" sz="1800" b="1" kern="1200" dirty="0" err="1"/>
            <a:t>ngothando</a:t>
          </a:r>
          <a:r>
            <a:rPr lang="en-ZA" sz="1800" b="1" kern="1200" dirty="0"/>
            <a:t> </a:t>
          </a:r>
          <a:r>
            <a:rPr lang="en-ZA" sz="1800" b="1" kern="1200" dirty="0" err="1"/>
            <a:t>ngokuzithandela</a:t>
          </a:r>
          <a:r>
            <a:rPr lang="en-ZA" sz="1800" b="1" kern="1200" dirty="0"/>
            <a:t>.</a:t>
          </a:r>
          <a:endParaRPr lang="en" sz="1800" b="1" kern="1200" dirty="0"/>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ZA" sz="1400" b="1" kern="1200" dirty="0" err="1">
              <a:solidFill>
                <a:schemeClr val="tx1"/>
              </a:solidFill>
            </a:rPr>
            <a:t>Ukumkhonza</a:t>
          </a:r>
          <a:r>
            <a:rPr lang="en-ZA" sz="1400" b="1" kern="1200" dirty="0">
              <a:solidFill>
                <a:schemeClr val="tx1"/>
              </a:solidFill>
            </a:rPr>
            <a:t> </a:t>
          </a:r>
          <a:r>
            <a:rPr lang="en-ZA" sz="1400" b="1" kern="1200" dirty="0" err="1">
              <a:solidFill>
                <a:schemeClr val="tx1"/>
              </a:solidFill>
            </a:rPr>
            <a:t>ngentliziyo</a:t>
          </a:r>
          <a:r>
            <a:rPr lang="en-ZA" sz="1400" b="1" kern="1200" dirty="0">
              <a:solidFill>
                <a:schemeClr val="tx1"/>
              </a:solidFill>
            </a:rPr>
            <a:t> </a:t>
          </a:r>
          <a:r>
            <a:rPr lang="en-ZA" sz="1400" b="1" kern="1200" dirty="0" err="1">
              <a:solidFill>
                <a:schemeClr val="tx1"/>
              </a:solidFill>
            </a:rPr>
            <a:t>yakho</a:t>
          </a:r>
          <a:r>
            <a:rPr lang="en-ZA" sz="1400" b="1" kern="1200" dirty="0">
              <a:solidFill>
                <a:schemeClr val="tx1"/>
              </a:solidFill>
            </a:rPr>
            <a:t> </a:t>
          </a:r>
          <a:r>
            <a:rPr lang="en-ZA" sz="1400" b="1" kern="1200" dirty="0" err="1">
              <a:solidFill>
                <a:schemeClr val="tx1"/>
              </a:solidFill>
            </a:rPr>
            <a:t>yonke</a:t>
          </a:r>
          <a:r>
            <a:rPr lang="en-ZA" sz="1400" b="1" kern="1200" dirty="0">
              <a:solidFill>
                <a:schemeClr val="tx1"/>
              </a:solidFill>
            </a:rPr>
            <a:t> </a:t>
          </a:r>
          <a:r>
            <a:rPr lang="en-ZA" sz="1400" b="1" kern="1200" dirty="0" err="1">
              <a:solidFill>
                <a:schemeClr val="tx1"/>
              </a:solidFill>
            </a:rPr>
            <a:t>nangomphefumlo</a:t>
          </a:r>
          <a:r>
            <a:rPr lang="en-ZA" sz="1400" b="1" kern="1200" dirty="0">
              <a:solidFill>
                <a:schemeClr val="tx1"/>
              </a:solidFill>
            </a:rPr>
            <a:t> </a:t>
          </a:r>
          <a:r>
            <a:rPr lang="en-ZA" sz="1400" b="1" kern="1200" dirty="0" err="1">
              <a:solidFill>
                <a:schemeClr val="tx1"/>
              </a:solidFill>
            </a:rPr>
            <a:t>wakho</a:t>
          </a:r>
          <a:r>
            <a:rPr lang="en-ZA" sz="1400" b="1" kern="1200" dirty="0">
              <a:solidFill>
                <a:schemeClr val="tx1"/>
              </a:solidFill>
            </a:rPr>
            <a:t> </a:t>
          </a:r>
          <a:r>
            <a:rPr lang="en-ZA" sz="1400" b="1" kern="1200" dirty="0" err="1">
              <a:solidFill>
                <a:schemeClr val="tx1"/>
              </a:solidFill>
            </a:rPr>
            <a:t>wonke</a:t>
          </a:r>
          <a:endParaRPr lang="en" sz="1400" b="1" kern="1200" dirty="0">
            <a:solidFill>
              <a:schemeClr val="tx1"/>
            </a:solidFill>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Baziphulaphula izityholo ngokuzola</a:t>
          </a:r>
          <a:endParaRPr lang="es-ES" sz="2000" kern="1200" dirty="0"/>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Babiza uThixo njengengqina labo</a:t>
          </a:r>
          <a:endParaRPr lang="es-ES" sz="2000" kern="1200" dirty="0"/>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Bavuma ukuba bangohlwaywa ukuba bonile</a:t>
          </a:r>
          <a:endParaRPr lang="es-ES" sz="2000" kern="1200" dirty="0"/>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Batyhila eyona nto ibaqhubileyo</a:t>
          </a:r>
          <a:endParaRPr lang="es-ES" sz="2000" kern="1200" dirty="0"/>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err="1">
              <a:solidFill>
                <a:schemeClr val="tx1"/>
              </a:solidFill>
              <a:effectLst/>
              <a:latin typeface="+mn-lt"/>
            </a:rPr>
            <a:t>Ngomzekelo</a:t>
          </a:r>
          <a:r>
            <a:rPr lang="en-ZA" sz="2000" b="1" kern="1200" dirty="0">
              <a:solidFill>
                <a:schemeClr val="tx1"/>
              </a:solidFill>
              <a:effectLst/>
              <a:latin typeface="+mn-lt"/>
            </a:rPr>
            <a:t> </a:t>
          </a:r>
          <a:r>
            <a:rPr lang="en-ZA" sz="2000" b="1" kern="1200" dirty="0" err="1">
              <a:solidFill>
                <a:schemeClr val="tx1"/>
              </a:solidFill>
              <a:effectLst/>
              <a:latin typeface="+mn-lt"/>
            </a:rPr>
            <a:t>wabo</a:t>
          </a:r>
          <a:r>
            <a:rPr lang="en-ZA" sz="2000" b="1" kern="1200" dirty="0">
              <a:solidFill>
                <a:schemeClr val="tx1"/>
              </a:solidFill>
              <a:effectLst/>
              <a:latin typeface="+mn-lt"/>
            </a:rPr>
            <a:t>, </a:t>
          </a:r>
          <a:r>
            <a:rPr lang="en-ZA" sz="2000" b="1" kern="1200" dirty="0" err="1">
              <a:solidFill>
                <a:schemeClr val="tx1"/>
              </a:solidFill>
              <a:effectLst/>
              <a:latin typeface="+mn-lt"/>
            </a:rPr>
            <a:t>sinokubona</a:t>
          </a:r>
          <a:r>
            <a:rPr lang="en-ZA" sz="2000" b="1" kern="1200" dirty="0">
              <a:solidFill>
                <a:schemeClr val="tx1"/>
              </a:solidFill>
              <a:effectLst/>
              <a:latin typeface="+mn-lt"/>
            </a:rPr>
            <a:t> </a:t>
          </a:r>
          <a:r>
            <a:rPr lang="en-ZA" sz="2000" b="1" kern="1200" dirty="0" err="1">
              <a:solidFill>
                <a:schemeClr val="tx1"/>
              </a:solidFill>
              <a:effectLst/>
              <a:latin typeface="+mn-lt"/>
            </a:rPr>
            <a:t>amanyathelo</a:t>
          </a:r>
          <a:r>
            <a:rPr lang="en-ZA" sz="2000" b="1" kern="1200" dirty="0">
              <a:solidFill>
                <a:schemeClr val="tx1"/>
              </a:solidFill>
              <a:effectLst/>
              <a:latin typeface="+mn-lt"/>
            </a:rPr>
            <a:t> </a:t>
          </a:r>
          <a:r>
            <a:rPr lang="en-ZA" sz="2000" b="1" kern="1200" dirty="0" err="1">
              <a:solidFill>
                <a:schemeClr val="tx1"/>
              </a:solidFill>
              <a:effectLst/>
              <a:latin typeface="+mn-lt"/>
            </a:rPr>
            <a:t>afunekayo</a:t>
          </a:r>
          <a:r>
            <a:rPr lang="en-ZA" sz="2000" b="1" kern="1200" dirty="0">
              <a:solidFill>
                <a:schemeClr val="tx1"/>
              </a:solidFill>
              <a:effectLst/>
              <a:latin typeface="+mn-lt"/>
            </a:rPr>
            <a:t> </a:t>
          </a:r>
          <a:r>
            <a:rPr lang="en-ZA" sz="2000" b="1" kern="1200" dirty="0" err="1">
              <a:solidFill>
                <a:schemeClr val="tx1"/>
              </a:solidFill>
              <a:effectLst/>
              <a:latin typeface="+mn-lt"/>
            </a:rPr>
            <a:t>okubuyisela</a:t>
          </a:r>
          <a:r>
            <a:rPr lang="en-ZA" sz="2000" b="1" kern="1200" dirty="0">
              <a:solidFill>
                <a:schemeClr val="tx1"/>
              </a:solidFill>
              <a:effectLst/>
              <a:latin typeface="+mn-lt"/>
            </a:rPr>
            <a:t> </a:t>
          </a:r>
          <a:r>
            <a:rPr lang="en-ZA" sz="2000" b="1" kern="1200" dirty="0" err="1">
              <a:solidFill>
                <a:schemeClr val="tx1"/>
              </a:solidFill>
              <a:effectLst/>
              <a:latin typeface="+mn-lt"/>
            </a:rPr>
            <a:t>uxolo</a:t>
          </a:r>
          <a:r>
            <a:rPr lang="en-ZA" sz="2000" b="1" kern="1200" dirty="0">
              <a:solidFill>
                <a:schemeClr val="tx1"/>
              </a:solidFill>
              <a:effectLst/>
              <a:latin typeface="+mn-lt"/>
            </a:rPr>
            <a:t> </a:t>
          </a:r>
          <a:r>
            <a:rPr lang="en-ZA" sz="2000" b="1" kern="1200" dirty="0" err="1">
              <a:solidFill>
                <a:schemeClr val="tx1"/>
              </a:solidFill>
              <a:effectLst/>
              <a:latin typeface="+mn-lt"/>
            </a:rPr>
            <a:t>kwiimeko</a:t>
          </a:r>
          <a:r>
            <a:rPr lang="en-ZA" sz="2000" b="1" kern="1200" dirty="0">
              <a:solidFill>
                <a:schemeClr val="tx1"/>
              </a:solidFill>
              <a:effectLst/>
              <a:latin typeface="+mn-lt"/>
            </a:rPr>
            <a:t> </a:t>
          </a:r>
          <a:r>
            <a:rPr lang="en-ZA" sz="2000" b="1" kern="1200" dirty="0" err="1">
              <a:solidFill>
                <a:schemeClr val="tx1"/>
              </a:solidFill>
              <a:effectLst/>
              <a:latin typeface="+mn-lt"/>
            </a:rPr>
            <a:t>ezifanayo</a:t>
          </a:r>
          <a:r>
            <a:rPr lang="en-ZA" sz="2000" b="1" kern="1200" dirty="0">
              <a:solidFill>
                <a:schemeClr val="tx1"/>
              </a:solidFill>
              <a:effectLst/>
              <a:latin typeface="+mn-lt"/>
            </a:rPr>
            <a:t> xa </a:t>
          </a:r>
          <a:r>
            <a:rPr lang="en-ZA" sz="2000" b="1" kern="1200" dirty="0" err="1">
              <a:solidFill>
                <a:schemeClr val="tx1"/>
              </a:solidFill>
              <a:effectLst/>
              <a:latin typeface="+mn-lt"/>
            </a:rPr>
            <a:t>kuziwa</a:t>
          </a:r>
          <a:r>
            <a:rPr lang="en-ZA" sz="2000" b="1" kern="1200" dirty="0">
              <a:solidFill>
                <a:schemeClr val="tx1"/>
              </a:solidFill>
              <a:effectLst/>
              <a:latin typeface="+mn-lt"/>
            </a:rPr>
            <a:t> </a:t>
          </a:r>
          <a:r>
            <a:rPr lang="en-ZA" sz="2000" b="1" kern="1200" dirty="0" err="1">
              <a:solidFill>
                <a:schemeClr val="tx1"/>
              </a:solidFill>
              <a:effectLst/>
              <a:latin typeface="+mn-lt"/>
            </a:rPr>
            <a:t>kusapho</a:t>
          </a:r>
          <a:r>
            <a:rPr lang="en-ZA" sz="2000" b="1" kern="1200" dirty="0">
              <a:solidFill>
                <a:schemeClr val="tx1"/>
              </a:solidFill>
              <a:effectLst/>
              <a:latin typeface="+mn-lt"/>
            </a:rPr>
            <a:t>, </a:t>
          </a:r>
          <a:r>
            <a:rPr lang="en-ZA" sz="2000" b="1" kern="1200" dirty="0" err="1">
              <a:solidFill>
                <a:schemeClr val="tx1"/>
              </a:solidFill>
              <a:effectLst/>
              <a:latin typeface="+mn-lt"/>
            </a:rPr>
            <a:t>ebandleni</a:t>
          </a:r>
          <a:r>
            <a:rPr lang="en-ZA" sz="2000" b="1" kern="1200" dirty="0">
              <a:solidFill>
                <a:schemeClr val="tx1"/>
              </a:solidFill>
              <a:effectLst/>
              <a:latin typeface="+mn-lt"/>
            </a:rPr>
            <a:t>, </a:t>
          </a:r>
          <a:r>
            <a:rPr lang="en-ZA" sz="2000" b="1" kern="1200" dirty="0" err="1">
              <a:solidFill>
                <a:schemeClr val="tx1"/>
              </a:solidFill>
              <a:effectLst/>
              <a:latin typeface="+mn-lt"/>
            </a:rPr>
            <a:t>nakuluntu</a:t>
          </a:r>
          <a:r>
            <a:rPr lang="en-ZA" sz="2000" b="1" kern="1200" dirty="0">
              <a:solidFill>
                <a:schemeClr val="tx1"/>
              </a:solidFill>
              <a:effectLst/>
              <a:latin typeface="+mn-lt"/>
            </a:rPr>
            <a:t>:</a:t>
          </a:r>
          <a:endParaRPr lang="es-ES" sz="20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Ukunxibelelana iingcinga zethu</a:t>
          </a:r>
          <a:endParaRPr lang="es-ES"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Musa ukutsibela izigqibo</a:t>
          </a:r>
          <a:endParaRPr lang="es-ES" sz="2000" kern="1200" dirty="0">
            <a:effectLst>
              <a:outerShdw blurRad="38100" dist="38100" dir="2700000" algn="tl">
                <a:srgbClr val="000000">
                  <a:alpha val="43137"/>
                </a:srgbClr>
              </a:outerShdw>
            </a:effectLst>
            <a:latin typeface="+mn-lt"/>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Thethani ngeengxaki phambi kokwenza</a:t>
          </a:r>
          <a:endParaRPr lang="es-ES"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Kulungele ukuncama ukuze kubekho uxolo</a:t>
          </a:r>
          <a:endParaRPr lang="es-ES" sz="2000" kern="1200" dirty="0">
            <a:effectLst>
              <a:outerShdw blurRad="38100" dist="38100" dir="2700000" algn="tl">
                <a:srgbClr val="000000">
                  <a:alpha val="43137"/>
                </a:srgbClr>
              </a:outerShdw>
            </a:effectLst>
            <a:latin typeface="+mn-lt"/>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Nika impendulo ethambileyo kwizityholo</a:t>
          </a:r>
          <a:endParaRPr lang="es-ES"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Vuyani kwaye nimbulele uThixo ngokubuyisela uxolo</a:t>
          </a:r>
          <a:endParaRPr lang="es-ES" sz="2000" kern="1200" dirty="0">
            <a:effectLst>
              <a:outerShdw blurRad="38100" dist="38100" dir="2700000" algn="tl">
                <a:srgbClr val="000000">
                  <a:alpha val="43137"/>
                </a:srgbClr>
              </a:outerShdw>
            </a:effectLst>
            <a:latin typeface="+mn-lt"/>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76200" y="0"/>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en" sz="5400" b="1" spc="300" dirty="0">
                <a:ln w="9525">
                  <a:solidFill>
                    <a:schemeClr val="bg1"/>
                  </a:solidFill>
                  <a:prstDash val="solid"/>
                </a:ln>
                <a:solidFill>
                  <a:srgbClr val="867031"/>
                </a:solidFill>
                <a:effectLst>
                  <a:outerShdw blurRad="12700" dist="38100" dir="2700000" algn="tl" rotWithShape="0">
                    <a:srgbClr val="FFC000"/>
                  </a:outerShdw>
                </a:effectLst>
              </a:rPr>
              <a:t>UKUHLALA ELIZWENI</a:t>
            </a:r>
          </a:p>
        </p:txBody>
      </p:sp>
      <p:sp>
        <p:nvSpPr>
          <p:cNvPr id="5" name="CuadroTexto 4">
            <a:extLst>
              <a:ext uri="{FF2B5EF4-FFF2-40B4-BE49-F238E27FC236}">
                <a16:creationId xmlns:a16="http://schemas.microsoft.com/office/drawing/2014/main" id="{A27B5F28-CF79-23B8-421D-5A6EFCA7BD6D}"/>
              </a:ext>
            </a:extLst>
          </p:cNvPr>
          <p:cNvSpPr txBox="1"/>
          <p:nvPr/>
        </p:nvSpPr>
        <p:spPr>
          <a:xfrm>
            <a:off x="8678069" y="6519446"/>
            <a:ext cx="3346237" cy="338554"/>
          </a:xfrm>
          <a:prstGeom prst="rect">
            <a:avLst/>
          </a:prstGeom>
          <a:noFill/>
        </p:spPr>
        <p:txBody>
          <a:bodyPr wrap="none" rtlCol="0">
            <a:spAutoFit/>
          </a:bodyPr>
          <a:lstStyle/>
          <a:p>
            <a:pPr algn="r"/>
            <a:r>
              <a:rPr lang="en"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ISifundo 11 – 13 kweyoMnga 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261224" y="4650725"/>
            <a:ext cx="7539348"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Impendulo</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ethambileyo</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ibuyisa</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ubushushu</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Ilizwi</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elidubulayo</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linyusa</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umsindo</a:t>
            </a:r>
            <a:r>
              <a:rPr kumimoji="0" lang="es-ES" sz="36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IMizekeliso</a:t>
            </a:r>
            <a:r>
              <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 15:1)</a:t>
            </a:r>
          </a:p>
        </p:txBody>
      </p:sp>
    </p:spTree>
    <p:extLst>
      <p:ext uri="{BB962C8B-B14F-4D97-AF65-F5344CB8AC3E}">
        <p14:creationId xmlns:p14="http://schemas.microsoft.com/office/powerpoint/2010/main" val="147504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796086" y="4161354"/>
            <a:ext cx="524351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en" sz="2000" b="1" dirty="0">
                <a:solidFill>
                  <a:srgbClr val="9868A2"/>
                </a:solidFill>
              </a:rPr>
              <a:t>Intetho yokuvalelisa (Yoshuwa 22:1-8)</a:t>
            </a:r>
          </a:p>
          <a:p>
            <a:pPr>
              <a:spcBef>
                <a:spcPts val="1800"/>
              </a:spcBef>
            </a:pPr>
            <a:r>
              <a:rPr lang="en" sz="2000" b="1" dirty="0">
                <a:solidFill>
                  <a:srgbClr val="9B6260"/>
                </a:solidFill>
              </a:rPr>
              <a:t>Isizathu songquzulwano (Yoshuwa 22:10-12)</a:t>
            </a:r>
          </a:p>
          <a:p>
            <a:pPr>
              <a:spcBef>
                <a:spcPts val="1800"/>
              </a:spcBef>
            </a:pPr>
            <a:r>
              <a:rPr lang="en" sz="2000" b="1" dirty="0">
                <a:solidFill>
                  <a:srgbClr val="5F9199"/>
                </a:solidFill>
              </a:rPr>
              <a:t>Izityholo (Yoshuwa 22:13-20)</a:t>
            </a:r>
          </a:p>
          <a:p>
            <a:pPr>
              <a:spcBef>
                <a:spcPts val="1800"/>
              </a:spcBef>
            </a:pPr>
            <a:r>
              <a:rPr lang="en" sz="2000" b="1" dirty="0">
                <a:solidFill>
                  <a:srgbClr val="729C63"/>
                </a:solidFill>
              </a:rPr>
              <a:t>Impendulo ethambileyo (Yoshuwa 22:21-29)</a:t>
            </a:r>
          </a:p>
          <a:p>
            <a:pPr>
              <a:spcBef>
                <a:spcPts val="1800"/>
              </a:spcBef>
            </a:pPr>
            <a:r>
              <a:rPr lang="en" sz="2000" b="1" dirty="0">
                <a:solidFill>
                  <a:srgbClr val="9B8F61"/>
                </a:solidFill>
              </a:rPr>
              <a:t>Uxolelwaniso (Yoshuwa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en-ZA" sz="2000" b="1" dirty="0" err="1"/>
              <a:t>Emva</a:t>
            </a:r>
            <a:r>
              <a:rPr lang="en-ZA" sz="2000" b="1" dirty="0"/>
              <a:t> </a:t>
            </a:r>
            <a:r>
              <a:rPr lang="en-ZA" sz="2000" b="1" dirty="0" err="1"/>
              <a:t>kweminyaka</a:t>
            </a:r>
            <a:r>
              <a:rPr lang="en-ZA" sz="2000" b="1" dirty="0"/>
              <a:t> </a:t>
            </a:r>
            <a:r>
              <a:rPr lang="en-ZA" sz="2000" b="1" dirty="0" err="1"/>
              <a:t>eliqela</a:t>
            </a:r>
            <a:r>
              <a:rPr lang="en-ZA" sz="2000" b="1" dirty="0"/>
              <a:t> </a:t>
            </a:r>
            <a:r>
              <a:rPr lang="en-ZA" sz="2000" b="1" dirty="0" err="1"/>
              <a:t>yemfazwe</a:t>
            </a:r>
            <a:r>
              <a:rPr lang="en-ZA" sz="2000" b="1" dirty="0"/>
              <a:t>, </a:t>
            </a:r>
            <a:r>
              <a:rPr lang="en-ZA" sz="2000" b="1" dirty="0" err="1"/>
              <a:t>uSirayeli</a:t>
            </a:r>
            <a:r>
              <a:rPr lang="en-ZA" sz="2000" b="1" dirty="0"/>
              <a:t> </a:t>
            </a:r>
            <a:r>
              <a:rPr lang="en-ZA" sz="2000" b="1" dirty="0" err="1"/>
              <a:t>wayeyoyisile</a:t>
            </a:r>
            <a:r>
              <a:rPr lang="en-ZA" sz="2000" b="1" dirty="0"/>
              <a:t> </a:t>
            </a:r>
            <a:r>
              <a:rPr lang="en-ZA" sz="2000" b="1" dirty="0" err="1"/>
              <a:t>iKanan</a:t>
            </a:r>
            <a:r>
              <a:rPr lang="en-ZA" sz="2000" b="1" dirty="0"/>
              <a:t>, </a:t>
            </a:r>
            <a:r>
              <a:rPr lang="en-ZA" sz="2000" b="1" dirty="0" err="1"/>
              <a:t>nangona</a:t>
            </a:r>
            <a:r>
              <a:rPr lang="en-ZA" sz="2000" b="1" dirty="0"/>
              <a:t> </a:t>
            </a:r>
            <a:r>
              <a:rPr lang="en-ZA" sz="2000" b="1" dirty="0" err="1"/>
              <a:t>babengekabaduduli</a:t>
            </a:r>
            <a:r>
              <a:rPr lang="en-ZA" sz="2000" b="1" dirty="0"/>
              <a:t> </a:t>
            </a:r>
            <a:r>
              <a:rPr lang="en-ZA" sz="2000" b="1" dirty="0" err="1"/>
              <a:t>bonke</a:t>
            </a:r>
            <a:r>
              <a:rPr lang="en-ZA" sz="2000" b="1" dirty="0"/>
              <a:t> </a:t>
            </a:r>
            <a:r>
              <a:rPr lang="en-ZA" sz="2000" b="1" dirty="0" err="1"/>
              <a:t>abemi</a:t>
            </a:r>
            <a:r>
              <a:rPr lang="en-ZA" sz="2000" b="1" dirty="0"/>
              <a:t> </a:t>
            </a:r>
            <a:r>
              <a:rPr lang="en-ZA" sz="2000" b="1" dirty="0" err="1"/>
              <a:t>bayo</a:t>
            </a:r>
            <a:r>
              <a:rPr lang="en-ZA" sz="2000" b="1" dirty="0"/>
              <a:t>.</a:t>
            </a:r>
            <a:endParaRPr lang="en" sz="2000" b="1" dirty="0"/>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741628"/>
            <a:ext cx="5448572" cy="2896166"/>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 y="2110412"/>
            <a:ext cx="8632370" cy="1631216"/>
          </a:xfrm>
          <a:prstGeom prst="rect">
            <a:avLst/>
          </a:prstGeom>
          <a:noFill/>
        </p:spPr>
        <p:txBody>
          <a:bodyPr wrap="square">
            <a:spAutoFit/>
          </a:bodyPr>
          <a:lstStyle/>
          <a:p>
            <a:pPr>
              <a:spcBef>
                <a:spcPts val="600"/>
              </a:spcBef>
            </a:pPr>
            <a:r>
              <a:rPr lang="en-ZA" sz="2000" b="1" dirty="0" err="1"/>
              <a:t>Ekugqibeleni</a:t>
            </a:r>
            <a:r>
              <a:rPr lang="en-ZA" sz="2000" b="1" dirty="0"/>
              <a:t>, </a:t>
            </a:r>
            <a:r>
              <a:rPr lang="en-ZA" sz="2000" b="1" dirty="0" err="1"/>
              <a:t>ixesha</a:t>
            </a:r>
            <a:r>
              <a:rPr lang="en-ZA" sz="2000" b="1" dirty="0"/>
              <a:t> </a:t>
            </a:r>
            <a:r>
              <a:rPr lang="en-ZA" sz="2000" b="1" dirty="0" err="1"/>
              <a:t>lokwahlukana</a:t>
            </a:r>
            <a:r>
              <a:rPr lang="en-ZA" sz="2000" b="1" dirty="0"/>
              <a:t> </a:t>
            </a:r>
            <a:r>
              <a:rPr lang="en-ZA" sz="2000" b="1" dirty="0" err="1"/>
              <a:t>lalifikile</a:t>
            </a:r>
            <a:r>
              <a:rPr lang="en-ZA" sz="2000" b="1" dirty="0"/>
              <a:t>. </a:t>
            </a:r>
            <a:r>
              <a:rPr lang="en-ZA" sz="2000" b="1" dirty="0" err="1"/>
              <a:t>Emva</a:t>
            </a:r>
            <a:r>
              <a:rPr lang="en-ZA" sz="2000" b="1" dirty="0"/>
              <a:t> </a:t>
            </a:r>
            <a:r>
              <a:rPr lang="en-ZA" sz="2000" b="1" dirty="0" err="1"/>
              <a:t>kokubasikelela</a:t>
            </a:r>
            <a:r>
              <a:rPr lang="en-ZA" sz="2000" b="1" dirty="0"/>
              <a:t> </a:t>
            </a:r>
            <a:r>
              <a:rPr lang="en-ZA" sz="2000" b="1" dirty="0" err="1"/>
              <a:t>nokubacebisa</a:t>
            </a:r>
            <a:r>
              <a:rPr lang="en-ZA" sz="2000" b="1" dirty="0"/>
              <a:t> </a:t>
            </a:r>
            <a:r>
              <a:rPr lang="en-ZA" sz="2000" b="1" dirty="0" err="1"/>
              <a:t>ukuba</a:t>
            </a:r>
            <a:r>
              <a:rPr lang="en-ZA" sz="2000" b="1" dirty="0"/>
              <a:t> </a:t>
            </a:r>
            <a:r>
              <a:rPr lang="en-ZA" sz="2000" b="1" dirty="0" err="1"/>
              <a:t>baqhubeke</a:t>
            </a:r>
            <a:r>
              <a:rPr lang="en-ZA" sz="2000" b="1" dirty="0"/>
              <a:t> </a:t>
            </a:r>
            <a:r>
              <a:rPr lang="en-ZA" sz="2000" b="1" dirty="0" err="1"/>
              <a:t>nendlela</a:t>
            </a:r>
            <a:r>
              <a:rPr lang="en-ZA" sz="2000" b="1" dirty="0"/>
              <a:t> </a:t>
            </a:r>
            <a:r>
              <a:rPr lang="en-ZA" sz="2000" b="1" dirty="0" err="1"/>
              <a:t>kaThixo</a:t>
            </a:r>
            <a:r>
              <a:rPr lang="en-ZA" sz="2000" b="1" dirty="0"/>
              <a:t>, </a:t>
            </a:r>
            <a:r>
              <a:rPr lang="en-ZA" sz="2000" b="1" dirty="0" err="1"/>
              <a:t>uYoshuwa</a:t>
            </a:r>
            <a:r>
              <a:rPr lang="en-ZA" sz="2000" b="1" dirty="0"/>
              <a:t> </a:t>
            </a:r>
            <a:r>
              <a:rPr lang="en-ZA" sz="2000" b="1" dirty="0" err="1"/>
              <a:t>uyabakhulula</a:t>
            </a:r>
            <a:r>
              <a:rPr lang="en-ZA" sz="2000" b="1" dirty="0"/>
              <a:t>. </a:t>
            </a:r>
            <a:r>
              <a:rPr lang="en-ZA" sz="2000" b="1" dirty="0" err="1"/>
              <a:t>Kodwa</a:t>
            </a:r>
            <a:r>
              <a:rPr lang="en-ZA" sz="2000" b="1" dirty="0"/>
              <a:t> </a:t>
            </a:r>
            <a:r>
              <a:rPr lang="en-ZA" sz="2000" b="1" dirty="0" err="1"/>
              <a:t>ukuvalelisa</a:t>
            </a:r>
            <a:r>
              <a:rPr lang="en-ZA" sz="2000" b="1" dirty="0"/>
              <a:t> </a:t>
            </a:r>
            <a:r>
              <a:rPr lang="en-ZA" sz="2000" b="1" dirty="0" err="1"/>
              <a:t>kwagutyungelwa</a:t>
            </a:r>
            <a:r>
              <a:rPr lang="en-ZA" sz="2000" b="1" dirty="0"/>
              <a:t> </a:t>
            </a:r>
            <a:r>
              <a:rPr lang="en-ZA" sz="2000" b="1" dirty="0" err="1"/>
              <a:t>kukungaqondani</a:t>
            </a:r>
            <a:r>
              <a:rPr lang="en-ZA" sz="2000" b="1" dirty="0"/>
              <a:t> </a:t>
            </a:r>
            <a:r>
              <a:rPr lang="en-ZA" sz="2000" b="1" dirty="0" err="1"/>
              <a:t>okukhulu</a:t>
            </a:r>
            <a:r>
              <a:rPr lang="en-ZA" sz="2000" b="1" dirty="0"/>
              <a:t> </a:t>
            </a:r>
            <a:r>
              <a:rPr lang="en-ZA" sz="2000" b="1" dirty="0" err="1"/>
              <a:t>okwakunokutshabalalisa</a:t>
            </a:r>
            <a:r>
              <a:rPr lang="en-ZA" sz="2000" b="1" dirty="0"/>
              <a:t> </a:t>
            </a:r>
            <a:r>
              <a:rPr lang="en-ZA" sz="2000" b="1" dirty="0" err="1"/>
              <a:t>ngokulula</a:t>
            </a:r>
            <a:r>
              <a:rPr lang="en-ZA" sz="2000" b="1" dirty="0"/>
              <a:t> </a:t>
            </a:r>
            <a:r>
              <a:rPr lang="en-ZA" sz="2000" b="1" dirty="0" err="1"/>
              <a:t>ubunye</a:t>
            </a:r>
            <a:r>
              <a:rPr lang="en-ZA" sz="2000" b="1" dirty="0"/>
              <a:t> </a:t>
            </a:r>
            <a:r>
              <a:rPr lang="en-ZA" sz="2000" b="1" dirty="0" err="1"/>
              <a:t>babantu</a:t>
            </a:r>
            <a:r>
              <a:rPr lang="en-ZA" sz="2000" b="1" dirty="0"/>
              <a:t> </a:t>
            </a:r>
            <a:r>
              <a:rPr lang="en-ZA" sz="2000" b="1" dirty="0" err="1"/>
              <a:t>bakwaSirayeli</a:t>
            </a:r>
            <a:r>
              <a:rPr lang="en-ZA" sz="2000" b="1" dirty="0"/>
              <a:t>.</a:t>
            </a:r>
            <a:endParaRPr lang="en" sz="2000" b="1" dirty="0"/>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802362"/>
            <a:ext cx="8086725" cy="1323439"/>
          </a:xfrm>
          <a:prstGeom prst="rect">
            <a:avLst/>
          </a:prstGeom>
          <a:noFill/>
        </p:spPr>
        <p:txBody>
          <a:bodyPr wrap="square">
            <a:spAutoFit/>
          </a:bodyPr>
          <a:lstStyle/>
          <a:p>
            <a:pPr>
              <a:spcBef>
                <a:spcPts val="600"/>
              </a:spcBef>
            </a:pPr>
            <a:r>
              <a:rPr lang="en-ZA" sz="2000" b="1" dirty="0" err="1"/>
              <a:t>Izizwe</a:t>
            </a:r>
            <a:r>
              <a:rPr lang="en-ZA" sz="2000" b="1" dirty="0"/>
              <a:t> </a:t>
            </a:r>
            <a:r>
              <a:rPr lang="en-ZA" sz="2000" b="1" dirty="0" err="1"/>
              <a:t>ezibini</a:t>
            </a:r>
            <a:r>
              <a:rPr lang="en-ZA" sz="2000" b="1" dirty="0"/>
              <a:t> </a:t>
            </a:r>
            <a:r>
              <a:rPr lang="en-ZA" sz="2000" b="1" dirty="0" err="1"/>
              <a:t>ezinesiqingatha</a:t>
            </a:r>
            <a:r>
              <a:rPr lang="en-ZA" sz="2000" b="1" dirty="0"/>
              <a:t> </a:t>
            </a:r>
            <a:r>
              <a:rPr lang="en-ZA" sz="2000" b="1" dirty="0" err="1"/>
              <a:t>ezazithathe</a:t>
            </a:r>
            <a:r>
              <a:rPr lang="en-ZA" sz="2000" b="1" dirty="0"/>
              <a:t> </a:t>
            </a:r>
            <a:r>
              <a:rPr lang="en-ZA" sz="2000" b="1" dirty="0" err="1"/>
              <a:t>indawo</a:t>
            </a:r>
            <a:r>
              <a:rPr lang="en-ZA" sz="2000" b="1" dirty="0"/>
              <a:t> </a:t>
            </a:r>
            <a:r>
              <a:rPr lang="en-ZA" sz="2000" b="1" dirty="0" err="1"/>
              <a:t>yasempuma</a:t>
            </a:r>
            <a:r>
              <a:rPr lang="en-ZA" sz="2000" b="1" dirty="0"/>
              <a:t> (</a:t>
            </a:r>
            <a:r>
              <a:rPr lang="en-ZA" sz="2000" b="1" dirty="0" err="1"/>
              <a:t>uRubhen</a:t>
            </a:r>
            <a:r>
              <a:rPr lang="en-ZA" sz="2000" b="1" dirty="0"/>
              <a:t>, </a:t>
            </a:r>
            <a:r>
              <a:rPr lang="en-ZA" sz="2000" b="1" dirty="0" err="1"/>
              <a:t>uGadi</a:t>
            </a:r>
            <a:r>
              <a:rPr lang="en-ZA" sz="2000" b="1" dirty="0"/>
              <a:t> </a:t>
            </a:r>
            <a:r>
              <a:rPr lang="en-ZA" sz="2000" b="1" dirty="0" err="1"/>
              <a:t>kunye</a:t>
            </a:r>
            <a:r>
              <a:rPr lang="en-ZA" sz="2000" b="1" dirty="0"/>
              <a:t> </a:t>
            </a:r>
            <a:r>
              <a:rPr lang="en-ZA" sz="2000" b="1" dirty="0" err="1"/>
              <a:t>nesiqingatha</a:t>
            </a:r>
            <a:r>
              <a:rPr lang="en-ZA" sz="2000" b="1" dirty="0"/>
              <a:t> </a:t>
            </a:r>
            <a:r>
              <a:rPr lang="en-ZA" sz="2000" b="1" dirty="0" err="1"/>
              <a:t>sesizwe</a:t>
            </a:r>
            <a:r>
              <a:rPr lang="en-ZA" sz="2000" b="1" dirty="0"/>
              <a:t> </a:t>
            </a:r>
            <a:r>
              <a:rPr lang="en-ZA" sz="2000" b="1" dirty="0" err="1"/>
              <a:t>sakwaManase</a:t>
            </a:r>
            <a:r>
              <a:rPr lang="en-ZA" sz="2000" b="1" dirty="0"/>
              <a:t>), </a:t>
            </a:r>
            <a:r>
              <a:rPr lang="en-ZA" sz="2000" b="1" dirty="0" err="1"/>
              <a:t>nezaziwele</a:t>
            </a:r>
            <a:r>
              <a:rPr lang="en-ZA" sz="2000" b="1" dirty="0"/>
              <a:t> </a:t>
            </a:r>
            <a:r>
              <a:rPr lang="en-ZA" sz="2000" b="1" dirty="0" err="1"/>
              <a:t>iYordan</a:t>
            </a:r>
            <a:r>
              <a:rPr lang="en-ZA" sz="2000" b="1" dirty="0"/>
              <a:t> </a:t>
            </a:r>
            <a:r>
              <a:rPr lang="en-ZA" sz="2000" b="1" dirty="0" err="1"/>
              <a:t>ukuze</a:t>
            </a:r>
            <a:r>
              <a:rPr lang="en-ZA" sz="2000" b="1" dirty="0"/>
              <a:t> </a:t>
            </a:r>
            <a:r>
              <a:rPr lang="en-ZA" sz="2000" b="1" dirty="0" err="1"/>
              <a:t>zincede</a:t>
            </a:r>
            <a:r>
              <a:rPr lang="en-ZA" sz="2000" b="1" dirty="0"/>
              <a:t> </a:t>
            </a:r>
            <a:r>
              <a:rPr lang="en-ZA" sz="2000" b="1" dirty="0" err="1"/>
              <a:t>ekuloyiseni</a:t>
            </a:r>
            <a:r>
              <a:rPr lang="en-ZA" sz="2000" b="1" dirty="0"/>
              <a:t>, </a:t>
            </a:r>
            <a:r>
              <a:rPr lang="en-ZA" sz="2000" b="1" dirty="0" err="1"/>
              <a:t>zazizalisekise</a:t>
            </a:r>
            <a:r>
              <a:rPr lang="en-ZA" sz="2000" b="1" dirty="0"/>
              <a:t> </a:t>
            </a:r>
            <a:r>
              <a:rPr lang="en-ZA" sz="2000" b="1" dirty="0" err="1"/>
              <a:t>ngokuthembeka</a:t>
            </a:r>
            <a:r>
              <a:rPr lang="en-ZA" sz="2000" b="1" dirty="0"/>
              <a:t> </a:t>
            </a:r>
            <a:r>
              <a:rPr lang="en-ZA" sz="2000" b="1" dirty="0" err="1"/>
              <a:t>isibophelelo</a:t>
            </a:r>
            <a:r>
              <a:rPr lang="en-ZA" sz="2000" b="1" dirty="0"/>
              <a:t> </a:t>
            </a:r>
            <a:r>
              <a:rPr lang="en-ZA" sz="2000" b="1" dirty="0" err="1"/>
              <a:t>sazo</a:t>
            </a:r>
            <a:r>
              <a:rPr lang="en-ZA" sz="2000" b="1" dirty="0"/>
              <a:t>.</a:t>
            </a:r>
            <a:endParaRPr lang="en" sz="2000" b="1" dirty="0"/>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INTETHO YOKUVALELISA</a:t>
            </a: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“Kodwa gcinani kunene ukuba niwenze umthetho nomyalelo awaniwiselayo uMoses, umkhonzi kaYehova, wokuba nimthande uYehova uThixo wenu, nihambe ngeendlela zakhe zonke, niyigcine imithetho yakhe, ninamathele kuye, nimkhonze ngentliziyo yenu yonke, nangomphefumlo wenu wonke.</a:t>
            </a:r>
            <a:r>
              <a:rPr lang="en-US" b="1" dirty="0">
                <a:solidFill>
                  <a:schemeClr val="accent1">
                    <a:lumMod val="50000"/>
                  </a:schemeClr>
                </a:solidFill>
                <a:latin typeface="Comic Sans MS" panose="030F0702030302020204" pitchFamily="66" charset="0"/>
              </a:rPr>
              <a:t>”</a:t>
            </a:r>
            <a:r>
              <a:rPr lang="en" sz="1400" b="1" dirty="0">
                <a:solidFill>
                  <a:schemeClr val="accent1">
                    <a:lumMod val="50000"/>
                  </a:schemeClr>
                </a:solidFill>
                <a:latin typeface="Comic Sans MS" panose="030F0702030302020204" pitchFamily="66" charset="0"/>
              </a:rPr>
              <a:t>(Yoshuwa 22:5)</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886699" cy="1015663"/>
          </a:xfrm>
          <a:prstGeom prst="rect">
            <a:avLst/>
          </a:prstGeom>
          <a:noFill/>
        </p:spPr>
        <p:txBody>
          <a:bodyPr wrap="square" rtlCol="0">
            <a:spAutoFit/>
          </a:bodyPr>
          <a:lstStyle/>
          <a:p>
            <a:pPr>
              <a:spcBef>
                <a:spcPts val="600"/>
              </a:spcBef>
            </a:pPr>
            <a:r>
              <a:rPr lang="en-ZA" sz="2000" b="1" dirty="0" err="1"/>
              <a:t>Ekubeni</a:t>
            </a:r>
            <a:r>
              <a:rPr lang="en-ZA" sz="2000" b="1" dirty="0"/>
              <a:t> </a:t>
            </a:r>
            <a:r>
              <a:rPr lang="en-ZA" sz="2000" b="1" dirty="0" err="1"/>
              <a:t>iJordani</a:t>
            </a:r>
            <a:r>
              <a:rPr lang="en-ZA" sz="2000" b="1" dirty="0"/>
              <a:t> </a:t>
            </a:r>
            <a:r>
              <a:rPr lang="en-ZA" sz="2000" b="1" dirty="0" err="1"/>
              <a:t>yayiza</a:t>
            </a:r>
            <a:r>
              <a:rPr lang="en-ZA" sz="2000" b="1" dirty="0"/>
              <a:t> </a:t>
            </a:r>
            <a:r>
              <a:rPr lang="en-ZA" sz="2000" b="1" dirty="0" err="1"/>
              <a:t>kubangela</a:t>
            </a:r>
            <a:r>
              <a:rPr lang="en-ZA" sz="2000" b="1" dirty="0"/>
              <a:t> </a:t>
            </a:r>
            <a:r>
              <a:rPr lang="en-ZA" sz="2000" b="1" dirty="0" err="1"/>
              <a:t>ukwahlukana</a:t>
            </a:r>
            <a:r>
              <a:rPr lang="en-ZA" sz="2000" b="1" dirty="0"/>
              <a:t> </a:t>
            </a:r>
            <a:r>
              <a:rPr lang="en-ZA" sz="2000" b="1" dirty="0" err="1"/>
              <a:t>phakathi</a:t>
            </a:r>
            <a:r>
              <a:rPr lang="en-ZA" sz="2000" b="1" dirty="0"/>
              <a:t> </a:t>
            </a:r>
            <a:r>
              <a:rPr lang="en-ZA" sz="2000" b="1" dirty="0" err="1"/>
              <a:t>kwezizwe</a:t>
            </a:r>
            <a:r>
              <a:rPr lang="en-ZA" sz="2000" b="1" dirty="0"/>
              <a:t>, </a:t>
            </a:r>
            <a:r>
              <a:rPr lang="en-ZA" sz="2000" b="1" dirty="0" err="1"/>
              <a:t>uYoshuwa</a:t>
            </a:r>
            <a:r>
              <a:rPr lang="en-ZA" sz="2000" b="1" dirty="0"/>
              <a:t> </a:t>
            </a:r>
            <a:r>
              <a:rPr lang="en-ZA" sz="2000" b="1" dirty="0" err="1"/>
              <a:t>wanika</a:t>
            </a:r>
            <a:r>
              <a:rPr lang="en-ZA" sz="2000" b="1" dirty="0"/>
              <a:t> </a:t>
            </a:r>
            <a:r>
              <a:rPr lang="en-ZA" sz="2000" b="1" dirty="0" err="1"/>
              <a:t>icebiso</a:t>
            </a:r>
            <a:r>
              <a:rPr lang="en-ZA" sz="2000" b="1" dirty="0"/>
              <a:t> </a:t>
            </a:r>
            <a:r>
              <a:rPr lang="en-ZA" sz="2000" b="1" dirty="0" err="1"/>
              <a:t>elinobulumko</a:t>
            </a:r>
            <a:r>
              <a:rPr lang="en-ZA" sz="2000" b="1" dirty="0"/>
              <a:t> </a:t>
            </a:r>
            <a:r>
              <a:rPr lang="en-ZA" sz="2000" b="1" dirty="0" err="1"/>
              <a:t>kwizizwe</a:t>
            </a:r>
            <a:r>
              <a:rPr lang="en-ZA" sz="2000" b="1" dirty="0"/>
              <a:t> </a:t>
            </a:r>
            <a:r>
              <a:rPr lang="en-ZA" sz="2000" b="1" dirty="0" err="1"/>
              <a:t>ezibini</a:t>
            </a:r>
            <a:r>
              <a:rPr lang="en-ZA" sz="2000" b="1" dirty="0"/>
              <a:t> </a:t>
            </a:r>
            <a:r>
              <a:rPr lang="en-ZA" sz="2000" b="1" dirty="0" err="1"/>
              <a:t>ezinesiqingatha</a:t>
            </a:r>
            <a:r>
              <a:rPr lang="en-ZA" sz="2000" b="1" dirty="0"/>
              <a:t> </a:t>
            </a:r>
            <a:r>
              <a:rPr lang="en-ZA" sz="2000" b="1" dirty="0" err="1"/>
              <a:t>ukuze</a:t>
            </a:r>
            <a:r>
              <a:rPr lang="en-ZA" sz="2000" b="1" dirty="0"/>
              <a:t> </a:t>
            </a:r>
            <a:r>
              <a:rPr lang="en-ZA" sz="2000" b="1" dirty="0" err="1"/>
              <a:t>zihlale</a:t>
            </a:r>
            <a:r>
              <a:rPr lang="en-ZA" sz="2000" b="1" dirty="0"/>
              <a:t> </a:t>
            </a:r>
            <a:r>
              <a:rPr lang="en-ZA" sz="2000" b="1" dirty="0" err="1"/>
              <a:t>zithembekile</a:t>
            </a:r>
            <a:r>
              <a:rPr lang="en-ZA" sz="2000" b="1" dirty="0"/>
              <a:t> (</a:t>
            </a:r>
            <a:r>
              <a:rPr lang="en-ZA" sz="2000" b="1" dirty="0" err="1"/>
              <a:t>Yoshuwa</a:t>
            </a:r>
            <a:r>
              <a:rPr lang="en-ZA" sz="2000" b="1" dirty="0"/>
              <a:t> 22:5):</a:t>
            </a:r>
            <a:endParaRPr lang="en" sz="2000" b="1" dirty="0"/>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1752941711"/>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e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ISIZATHU SONGQUZULWANO</a:t>
            </a: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861774"/>
          </a:xfrm>
          <a:prstGeom prst="rect">
            <a:avLst/>
          </a:prstGeom>
          <a:noFill/>
        </p:spPr>
        <p:txBody>
          <a:bodyPr wrap="square">
            <a:spAutoFit/>
          </a:bodyPr>
          <a:lstStyle/>
          <a:p>
            <a:pPr algn="ct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Bafika</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emimandleni</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yaseYordan</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esezweni</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lakwaKanan</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Oonyana</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bakaRubhen</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noonyana</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bakaGadi</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nesiqingatha</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sesizwe</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sakwaManase</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bakha</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khona</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isibingelelo</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esikhulu</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esibonakalayo</a:t>
            </a:r>
            <a: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br>
              <a:rPr lang="en-ZA"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br>
            <a:r>
              <a:rPr lang="en-ZA"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ZA" sz="1400"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Yoshuwa</a:t>
            </a:r>
            <a:r>
              <a:rPr lang="en-ZA"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22:10)</a:t>
            </a:r>
            <a:endParaRPr lang="en" sz="11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7" y="1610410"/>
            <a:ext cx="5484495" cy="1631216"/>
          </a:xfrm>
          <a:prstGeom prst="rect">
            <a:avLst/>
          </a:prstGeom>
          <a:noFill/>
        </p:spPr>
        <p:txBody>
          <a:bodyPr wrap="square" rtlCol="0">
            <a:spAutoFit/>
          </a:bodyPr>
          <a:lstStyle/>
          <a:p>
            <a:pPr>
              <a:spcBef>
                <a:spcPts val="600"/>
              </a:spcBef>
            </a:pPr>
            <a:r>
              <a:rPr lang="en-ZA" sz="2000" b="1" dirty="0" err="1"/>
              <a:t>Kufutshane</a:t>
            </a:r>
            <a:r>
              <a:rPr lang="en-ZA" sz="2000" b="1" dirty="0"/>
              <a:t> </a:t>
            </a:r>
            <a:r>
              <a:rPr lang="en-ZA" sz="2000" b="1" dirty="0" err="1"/>
              <a:t>nendawo</a:t>
            </a:r>
            <a:r>
              <a:rPr lang="en-ZA" sz="2000" b="1" dirty="0"/>
              <a:t> </a:t>
            </a:r>
            <a:r>
              <a:rPr lang="en-ZA" sz="2000" b="1" dirty="0" err="1"/>
              <a:t>apho</a:t>
            </a:r>
            <a:r>
              <a:rPr lang="en-ZA" sz="2000" b="1" dirty="0"/>
              <a:t> </a:t>
            </a:r>
            <a:r>
              <a:rPr lang="en-ZA" sz="2000" b="1" dirty="0" err="1"/>
              <a:t>uYoshuwa</a:t>
            </a:r>
            <a:r>
              <a:rPr lang="en-ZA" sz="2000" b="1" dirty="0"/>
              <a:t> </a:t>
            </a:r>
            <a:r>
              <a:rPr lang="en-ZA" sz="2000" b="1" dirty="0" err="1"/>
              <a:t>wayemise</a:t>
            </a:r>
            <a:r>
              <a:rPr lang="en-ZA" sz="2000" b="1" dirty="0"/>
              <a:t> </a:t>
            </a:r>
            <a:r>
              <a:rPr lang="en-ZA" sz="2000" b="1" dirty="0" err="1"/>
              <a:t>khona</a:t>
            </a:r>
            <a:r>
              <a:rPr lang="en-ZA" sz="2000" b="1" dirty="0"/>
              <a:t> </a:t>
            </a:r>
            <a:r>
              <a:rPr lang="en-ZA" sz="2000" b="1" dirty="0" err="1"/>
              <a:t>isikhumbuzo</a:t>
            </a:r>
            <a:r>
              <a:rPr lang="en-ZA" sz="2000" b="1" dirty="0"/>
              <a:t> </a:t>
            </a:r>
            <a:r>
              <a:rPr lang="en-ZA" sz="2000" b="1" dirty="0" err="1"/>
              <a:t>sokuwela</a:t>
            </a:r>
            <a:r>
              <a:rPr lang="en-ZA" sz="2000" b="1" dirty="0"/>
              <a:t> </a:t>
            </a:r>
            <a:r>
              <a:rPr lang="en-ZA" sz="2000" b="1" dirty="0" err="1"/>
              <a:t>iJordan</a:t>
            </a:r>
            <a:r>
              <a:rPr lang="en-ZA" sz="2000" b="1" dirty="0"/>
              <a:t> </a:t>
            </a:r>
            <a:r>
              <a:rPr lang="en-ZA" sz="2000" b="1" dirty="0" err="1"/>
              <a:t>ngokungummangaliso</a:t>
            </a:r>
            <a:r>
              <a:rPr lang="en-ZA" sz="2000" b="1" dirty="0"/>
              <a:t>, </a:t>
            </a:r>
            <a:r>
              <a:rPr lang="en-ZA" sz="2000" b="1" dirty="0" err="1"/>
              <a:t>izizwe</a:t>
            </a:r>
            <a:r>
              <a:rPr lang="en-ZA" sz="2000" b="1" dirty="0"/>
              <a:t> </a:t>
            </a:r>
            <a:r>
              <a:rPr lang="en-ZA" sz="2000" b="1" dirty="0" err="1"/>
              <a:t>ezibini</a:t>
            </a:r>
            <a:r>
              <a:rPr lang="en-ZA" sz="2000" b="1" dirty="0"/>
              <a:t> </a:t>
            </a:r>
            <a:r>
              <a:rPr lang="en-ZA" sz="2000" b="1" dirty="0" err="1"/>
              <a:t>ezinesiqingatha</a:t>
            </a:r>
            <a:r>
              <a:rPr lang="en-ZA" sz="2000" b="1" dirty="0"/>
              <a:t> </a:t>
            </a:r>
            <a:r>
              <a:rPr lang="en-ZA" sz="2000" b="1" dirty="0" err="1"/>
              <a:t>zakha</a:t>
            </a:r>
            <a:r>
              <a:rPr lang="en-ZA" sz="2000" b="1" dirty="0"/>
              <a:t> </a:t>
            </a:r>
            <a:r>
              <a:rPr lang="en-ZA" sz="2000" b="1" dirty="0" err="1"/>
              <a:t>isibingelelo</a:t>
            </a:r>
            <a:r>
              <a:rPr lang="en-ZA" sz="2000" b="1" dirty="0"/>
              <a:t> </a:t>
            </a:r>
            <a:r>
              <a:rPr lang="en-ZA" sz="2000" b="1" dirty="0" err="1"/>
              <a:t>esifana</a:t>
            </a:r>
            <a:r>
              <a:rPr lang="en-ZA" sz="2000" b="1" dirty="0"/>
              <a:t> </a:t>
            </a:r>
            <a:r>
              <a:rPr lang="en-ZA" sz="2000" b="1" dirty="0" err="1"/>
              <a:t>nesibingelelo</a:t>
            </a:r>
            <a:r>
              <a:rPr lang="en-ZA" sz="2000" b="1" dirty="0"/>
              <a:t> </a:t>
            </a:r>
            <a:r>
              <a:rPr lang="en-ZA" sz="2000" b="1" dirty="0" err="1"/>
              <a:t>seNgcwele</a:t>
            </a:r>
            <a:r>
              <a:rPr lang="en-ZA" sz="2000" b="1" dirty="0"/>
              <a:t> (</a:t>
            </a:r>
            <a:r>
              <a:rPr lang="en-ZA" sz="2000" b="1" dirty="0" err="1"/>
              <a:t>Yoshuwa</a:t>
            </a:r>
            <a:r>
              <a:rPr lang="en-ZA" sz="2000" b="1" dirty="0"/>
              <a:t> 22:10, 28).</a:t>
            </a:r>
            <a:endParaRPr lang="en" sz="2000" b="1" dirty="0"/>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2845534"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132063" y="1708733"/>
            <a:ext cx="283570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9047382" cy="1631216"/>
          </a:xfrm>
          <a:prstGeom prst="rect">
            <a:avLst/>
          </a:prstGeom>
          <a:noFill/>
        </p:spPr>
        <p:txBody>
          <a:bodyPr wrap="square">
            <a:spAutoFit/>
          </a:bodyPr>
          <a:lstStyle/>
          <a:p>
            <a:pPr>
              <a:spcBef>
                <a:spcPts val="600"/>
              </a:spcBef>
            </a:pPr>
            <a:r>
              <a:rPr lang="en-ZA" sz="2000" b="1" dirty="0" err="1"/>
              <a:t>Amanye</a:t>
            </a:r>
            <a:r>
              <a:rPr lang="en-ZA" sz="2000" b="1" dirty="0"/>
              <a:t> </a:t>
            </a:r>
            <a:r>
              <a:rPr lang="en-ZA" sz="2000" b="1" dirty="0" err="1"/>
              <a:t>amaSirayeli</a:t>
            </a:r>
            <a:r>
              <a:rPr lang="en-ZA" sz="2000" b="1" dirty="0"/>
              <a:t> </a:t>
            </a:r>
            <a:r>
              <a:rPr lang="en-ZA" sz="2000" b="1" dirty="0" err="1"/>
              <a:t>agqiba</a:t>
            </a:r>
            <a:r>
              <a:rPr lang="en-ZA" sz="2000" b="1" dirty="0"/>
              <a:t> </a:t>
            </a:r>
            <a:r>
              <a:rPr lang="en-ZA" sz="2000" b="1" dirty="0" err="1"/>
              <a:t>ekubeni</a:t>
            </a:r>
            <a:r>
              <a:rPr lang="en-ZA" sz="2000" b="1" dirty="0"/>
              <a:t> </a:t>
            </a:r>
            <a:r>
              <a:rPr lang="en-ZA" sz="2000" b="1" dirty="0" err="1"/>
              <a:t>asisuse</a:t>
            </a:r>
            <a:r>
              <a:rPr lang="en-ZA" sz="2000" b="1" dirty="0"/>
              <a:t> </a:t>
            </a:r>
            <a:r>
              <a:rPr lang="en-ZA" sz="2000" b="1" dirty="0" err="1"/>
              <a:t>esi</a:t>
            </a:r>
            <a:r>
              <a:rPr lang="en-ZA" sz="2000" b="1" dirty="0"/>
              <a:t> </a:t>
            </a:r>
            <a:r>
              <a:rPr lang="en-ZA" sz="2000" b="1" dirty="0" err="1"/>
              <a:t>sono</a:t>
            </a:r>
            <a:r>
              <a:rPr lang="en-ZA" sz="2000" b="1" dirty="0"/>
              <a:t> </a:t>
            </a:r>
            <a:r>
              <a:rPr lang="en-ZA" sz="2000" b="1" dirty="0" err="1"/>
              <a:t>ngokuhlasela</a:t>
            </a:r>
            <a:r>
              <a:rPr lang="en-ZA" sz="2000" b="1" dirty="0"/>
              <a:t> </a:t>
            </a:r>
            <a:r>
              <a:rPr lang="en-ZA" sz="2000" b="1" dirty="0" err="1"/>
              <a:t>abazalwana</a:t>
            </a:r>
            <a:r>
              <a:rPr lang="en-ZA" sz="2000" b="1" dirty="0"/>
              <a:t> </a:t>
            </a:r>
            <a:r>
              <a:rPr lang="en-ZA" sz="2000" b="1" dirty="0" err="1"/>
              <a:t>bawo</a:t>
            </a:r>
            <a:r>
              <a:rPr lang="en-ZA" sz="2000" b="1" dirty="0"/>
              <a:t> (Yosh. 22:12). </a:t>
            </a:r>
            <a:r>
              <a:rPr lang="en-ZA" sz="2000" b="1" dirty="0" err="1"/>
              <a:t>Kodwa</a:t>
            </a:r>
            <a:r>
              <a:rPr lang="en-ZA" sz="2000" b="1" dirty="0"/>
              <a:t> </a:t>
            </a:r>
            <a:r>
              <a:rPr lang="en-ZA" sz="2000" b="1" dirty="0" err="1"/>
              <a:t>uThixo</a:t>
            </a:r>
            <a:r>
              <a:rPr lang="en-ZA" sz="2000" b="1" dirty="0"/>
              <a:t> </a:t>
            </a:r>
            <a:r>
              <a:rPr lang="en-ZA" sz="2000" b="1" dirty="0" err="1"/>
              <a:t>wangenelela</a:t>
            </a:r>
            <a:r>
              <a:rPr lang="en-ZA" sz="2000" b="1" dirty="0"/>
              <a:t> </a:t>
            </a:r>
            <a:r>
              <a:rPr lang="en-ZA" sz="2000" b="1" dirty="0" err="1"/>
              <a:t>ukuthintela</a:t>
            </a:r>
            <a:r>
              <a:rPr lang="en-ZA" sz="2000" b="1" dirty="0"/>
              <a:t> </a:t>
            </a:r>
            <a:r>
              <a:rPr lang="en-ZA" sz="2000" b="1" dirty="0" err="1"/>
              <a:t>imfazwe</a:t>
            </a:r>
            <a:r>
              <a:rPr lang="en-ZA" sz="2000" b="1" dirty="0"/>
              <a:t> </a:t>
            </a:r>
            <a:r>
              <a:rPr lang="en-ZA" sz="2000" b="1" dirty="0" err="1"/>
              <a:t>yamakhaya</a:t>
            </a:r>
            <a:r>
              <a:rPr lang="en-ZA" sz="2000" b="1" dirty="0"/>
              <a:t> </a:t>
            </a:r>
            <a:r>
              <a:rPr lang="en-ZA" sz="2000" b="1" dirty="0" err="1"/>
              <a:t>echitha</a:t>
            </a:r>
            <a:r>
              <a:rPr lang="en-ZA" sz="2000" b="1" dirty="0"/>
              <a:t> </a:t>
            </a:r>
            <a:r>
              <a:rPr lang="en-ZA" sz="2000" b="1" dirty="0" err="1"/>
              <a:t>igazi</a:t>
            </a:r>
            <a:r>
              <a:rPr lang="en-ZA" sz="2000" b="1" dirty="0"/>
              <a:t>. </a:t>
            </a:r>
            <a:r>
              <a:rPr lang="en-ZA" sz="2000" b="1" dirty="0" err="1"/>
              <a:t>Wavusa</a:t>
            </a:r>
            <a:r>
              <a:rPr lang="en-ZA" sz="2000" b="1" dirty="0"/>
              <a:t> </a:t>
            </a:r>
            <a:r>
              <a:rPr lang="en-ZA" sz="2000" b="1" dirty="0" err="1"/>
              <a:t>abantu</a:t>
            </a:r>
            <a:r>
              <a:rPr lang="en-ZA" sz="2000" b="1" dirty="0"/>
              <a:t> </a:t>
            </a:r>
            <a:r>
              <a:rPr lang="en-ZA" sz="2000" b="1" dirty="0" err="1"/>
              <a:t>abakhetha</a:t>
            </a:r>
            <a:r>
              <a:rPr lang="en-ZA" sz="2000" b="1" dirty="0"/>
              <a:t> </a:t>
            </a:r>
            <a:r>
              <a:rPr lang="en-ZA" sz="2000" b="1" dirty="0" err="1"/>
              <a:t>ukungagwebi</a:t>
            </a:r>
            <a:r>
              <a:rPr lang="en-ZA" sz="2000" b="1" dirty="0"/>
              <a:t> </a:t>
            </a:r>
            <a:r>
              <a:rPr lang="en-ZA" sz="2000" b="1" dirty="0" err="1"/>
              <a:t>ngaphandle</a:t>
            </a:r>
            <a:r>
              <a:rPr lang="en-ZA" sz="2000" b="1" dirty="0"/>
              <a:t> </a:t>
            </a:r>
            <a:r>
              <a:rPr lang="en-ZA" sz="2000" b="1" dirty="0" err="1"/>
              <a:t>kobungqina</a:t>
            </a:r>
            <a:r>
              <a:rPr lang="en-ZA" sz="2000" b="1" dirty="0"/>
              <a:t> </a:t>
            </a:r>
            <a:r>
              <a:rPr lang="en-ZA" sz="2000" b="1" dirty="0" err="1"/>
              <a:t>bonke</a:t>
            </a:r>
            <a:r>
              <a:rPr lang="en-ZA" sz="2000" b="1" dirty="0"/>
              <a:t>; </a:t>
            </a:r>
            <a:r>
              <a:rPr lang="en-ZA" sz="2000" b="1" dirty="0" err="1"/>
              <a:t>banika</a:t>
            </a:r>
            <a:r>
              <a:rPr lang="en-ZA" sz="2000" b="1" dirty="0"/>
              <a:t> </a:t>
            </a:r>
            <a:r>
              <a:rPr lang="en-ZA" sz="2000" b="1" dirty="0" err="1"/>
              <a:t>ithuba</a:t>
            </a:r>
            <a:r>
              <a:rPr lang="en-ZA" sz="2000" b="1" dirty="0"/>
              <a:t> </a:t>
            </a:r>
            <a:r>
              <a:rPr lang="en-ZA" sz="2000" b="1" dirty="0" err="1"/>
              <a:t>lokungabaza</a:t>
            </a:r>
            <a:r>
              <a:rPr lang="en-ZA" sz="2000" b="1" dirty="0"/>
              <a:t>; </a:t>
            </a:r>
            <a:r>
              <a:rPr lang="en-ZA" sz="2000" b="1" dirty="0" err="1"/>
              <a:t>baza</a:t>
            </a:r>
            <a:r>
              <a:rPr lang="en-ZA" sz="2000" b="1" dirty="0"/>
              <a:t> </a:t>
            </a:r>
            <a:r>
              <a:rPr lang="en-ZA" sz="2000" b="1" dirty="0" err="1"/>
              <a:t>bagqiba</a:t>
            </a:r>
            <a:r>
              <a:rPr lang="en-ZA" sz="2000" b="1" dirty="0"/>
              <a:t> </a:t>
            </a:r>
            <a:r>
              <a:rPr lang="en-ZA" sz="2000" b="1" dirty="0" err="1"/>
              <a:t>ekubeni</a:t>
            </a:r>
            <a:r>
              <a:rPr lang="en-ZA" sz="2000" b="1" dirty="0"/>
              <a:t> </a:t>
            </a:r>
            <a:r>
              <a:rPr lang="en-ZA" sz="2000" b="1" dirty="0" err="1"/>
              <a:t>banike</a:t>
            </a:r>
            <a:r>
              <a:rPr lang="en-ZA" sz="2000" b="1" dirty="0"/>
              <a:t> </a:t>
            </a:r>
            <a:r>
              <a:rPr lang="en-ZA" sz="2000" b="1" dirty="0" err="1"/>
              <a:t>abazalwana</a:t>
            </a:r>
            <a:r>
              <a:rPr lang="en-ZA" sz="2000" b="1" dirty="0"/>
              <a:t> </a:t>
            </a:r>
            <a:r>
              <a:rPr lang="en-ZA" sz="2000" b="1" dirty="0" err="1"/>
              <a:t>babo</a:t>
            </a:r>
            <a:r>
              <a:rPr lang="en-ZA" sz="2000" b="1" dirty="0"/>
              <a:t> </a:t>
            </a:r>
            <a:r>
              <a:rPr lang="en-ZA" sz="2000" b="1" dirty="0" err="1"/>
              <a:t>ithuba</a:t>
            </a:r>
            <a:r>
              <a:rPr lang="en-ZA" sz="2000" b="1" dirty="0"/>
              <a:t> </a:t>
            </a:r>
            <a:r>
              <a:rPr lang="en-ZA" sz="2000" b="1" dirty="0" err="1"/>
              <a:t>lokuzichaza</a:t>
            </a:r>
            <a:r>
              <a:rPr lang="en-ZA" sz="2000" b="1" dirty="0"/>
              <a:t> (Yosh. 22:13-14).</a:t>
            </a:r>
            <a:endParaRPr lang="en" sz="2000" b="1" dirty="0"/>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32063" y="4242795"/>
            <a:ext cx="28357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8" y="3226499"/>
            <a:ext cx="5846179" cy="1323439"/>
          </a:xfrm>
          <a:prstGeom prst="rect">
            <a:avLst/>
          </a:prstGeom>
          <a:noFill/>
        </p:spPr>
        <p:txBody>
          <a:bodyPr wrap="square">
            <a:spAutoFit/>
          </a:bodyPr>
          <a:lstStyle/>
          <a:p>
            <a:pPr>
              <a:spcBef>
                <a:spcPts val="600"/>
              </a:spcBef>
            </a:pPr>
            <a:r>
              <a:rPr lang="en-ZA" sz="2000" b="1" dirty="0"/>
              <a:t>Esi </a:t>
            </a:r>
            <a:r>
              <a:rPr lang="en-ZA" sz="2000" b="1" dirty="0" err="1"/>
              <a:t>senzo</a:t>
            </a:r>
            <a:r>
              <a:rPr lang="en-ZA" sz="2000" b="1" dirty="0"/>
              <a:t> </a:t>
            </a:r>
            <a:r>
              <a:rPr lang="en-ZA" sz="2000" b="1" dirty="0" err="1"/>
              <a:t>satolikwa</a:t>
            </a:r>
            <a:r>
              <a:rPr lang="en-ZA" sz="2000" b="1" dirty="0"/>
              <a:t> </a:t>
            </a:r>
            <a:r>
              <a:rPr lang="en-ZA" sz="2000" b="1" dirty="0" err="1"/>
              <a:t>njengokwaphulwa</a:t>
            </a:r>
            <a:r>
              <a:rPr lang="en-ZA" sz="2000" b="1" dirty="0"/>
              <a:t> </a:t>
            </a:r>
            <a:r>
              <a:rPr lang="en-ZA" sz="2000" b="1" dirty="0" err="1"/>
              <a:t>komthetho</a:t>
            </a:r>
            <a:r>
              <a:rPr lang="en-ZA" sz="2000" b="1" dirty="0"/>
              <a:t> </a:t>
            </a:r>
            <a:r>
              <a:rPr lang="en-ZA" sz="2000" b="1" dirty="0" err="1"/>
              <a:t>owawuthintela</a:t>
            </a:r>
            <a:r>
              <a:rPr lang="en-ZA" sz="2000" b="1" dirty="0"/>
              <a:t> </a:t>
            </a:r>
            <a:r>
              <a:rPr lang="en-ZA" sz="2000" b="1" dirty="0" err="1"/>
              <a:t>ukunikela</a:t>
            </a:r>
            <a:r>
              <a:rPr lang="en-ZA" sz="2000" b="1" dirty="0"/>
              <a:t> </a:t>
            </a:r>
            <a:r>
              <a:rPr lang="en-ZA" sz="2000" b="1" dirty="0" err="1"/>
              <a:t>amadini</a:t>
            </a:r>
            <a:r>
              <a:rPr lang="en-ZA" sz="2000" b="1" dirty="0"/>
              <a:t> </a:t>
            </a:r>
            <a:r>
              <a:rPr lang="en-ZA" sz="2000" b="1" dirty="0" err="1"/>
              <a:t>kwindawo</a:t>
            </a:r>
            <a:r>
              <a:rPr lang="en-ZA" sz="2000" b="1" dirty="0"/>
              <a:t> </a:t>
            </a:r>
            <a:r>
              <a:rPr lang="en-ZA" sz="2000" b="1" dirty="0" err="1"/>
              <a:t>engaphandle</a:t>
            </a:r>
            <a:r>
              <a:rPr lang="en-ZA" sz="2000" b="1" dirty="0"/>
              <a:t> </a:t>
            </a:r>
            <a:r>
              <a:rPr lang="en-ZA" sz="2000" b="1" dirty="0" err="1"/>
              <a:t>kwesibingelelo</a:t>
            </a:r>
            <a:r>
              <a:rPr lang="en-ZA" sz="2000" b="1" dirty="0"/>
              <a:t> </a:t>
            </a:r>
            <a:r>
              <a:rPr lang="en-ZA" sz="2000" b="1" dirty="0" err="1"/>
              <a:t>seminikelo</a:t>
            </a:r>
            <a:r>
              <a:rPr lang="en-ZA" sz="2000" b="1" dirty="0"/>
              <a:t> </a:t>
            </a:r>
            <a:r>
              <a:rPr lang="en-ZA" sz="2000" b="1" dirty="0" err="1"/>
              <a:t>etshiswayo</a:t>
            </a:r>
            <a:r>
              <a:rPr lang="en-ZA" sz="2000" b="1" dirty="0"/>
              <a:t> </a:t>
            </a:r>
            <a:r>
              <a:rPr lang="en-ZA" sz="2000" b="1" dirty="0" err="1"/>
              <a:t>kwiNgcwele</a:t>
            </a:r>
            <a:r>
              <a:rPr lang="en-ZA" sz="2000" b="1" dirty="0"/>
              <a:t> (Lev. 17:8-9).</a:t>
            </a:r>
            <a:endParaRPr lang="en" sz="2000" b="1" dirty="0"/>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en-ZA" sz="2000" b="1" dirty="0" err="1"/>
              <a:t>Njengoko</a:t>
            </a:r>
            <a:r>
              <a:rPr lang="en-ZA" sz="2000" b="1" dirty="0"/>
              <a:t> </a:t>
            </a:r>
            <a:r>
              <a:rPr lang="en-ZA" sz="2000" b="1" dirty="0" err="1"/>
              <a:t>kwavela</a:t>
            </a:r>
            <a:r>
              <a:rPr lang="en-ZA" sz="2000" b="1" dirty="0"/>
              <a:t>, </a:t>
            </a:r>
            <a:r>
              <a:rPr lang="en-ZA" sz="2000" b="1" dirty="0" err="1"/>
              <a:t>impazamo</a:t>
            </a:r>
            <a:r>
              <a:rPr lang="en-ZA" sz="2000" b="1" dirty="0"/>
              <a:t> </a:t>
            </a:r>
            <a:r>
              <a:rPr lang="en-ZA" sz="2000" b="1" dirty="0" err="1"/>
              <a:t>yakhe</a:t>
            </a:r>
            <a:r>
              <a:rPr lang="en-ZA" sz="2000" b="1" dirty="0"/>
              <a:t> </a:t>
            </a:r>
            <a:r>
              <a:rPr lang="en-ZA" sz="2000" b="1" dirty="0" err="1"/>
              <a:t>kuphela</a:t>
            </a:r>
            <a:r>
              <a:rPr lang="en-ZA" sz="2000" b="1" dirty="0"/>
              <a:t> </a:t>
            </a:r>
            <a:r>
              <a:rPr lang="en-ZA" sz="2000" b="1" dirty="0" err="1"/>
              <a:t>yayikukungabazisi</a:t>
            </a:r>
            <a:r>
              <a:rPr lang="en-ZA" sz="2000" b="1" dirty="0"/>
              <a:t> </a:t>
            </a:r>
            <a:r>
              <a:rPr lang="en-ZA" sz="2000" b="1" dirty="0" err="1"/>
              <a:t>abazalwana</a:t>
            </a:r>
            <a:r>
              <a:rPr lang="en-ZA" sz="2000" b="1" dirty="0"/>
              <a:t> </a:t>
            </a:r>
            <a:r>
              <a:rPr lang="en-ZA" sz="2000" b="1" dirty="0" err="1"/>
              <a:t>bakhe</a:t>
            </a:r>
            <a:r>
              <a:rPr lang="en-ZA" sz="2000" b="1" dirty="0"/>
              <a:t> </a:t>
            </a:r>
            <a:r>
              <a:rPr lang="en-ZA" sz="2000" b="1" dirty="0" err="1"/>
              <a:t>ngeenjongo</a:t>
            </a:r>
            <a:r>
              <a:rPr lang="en-ZA" sz="2000" b="1" dirty="0"/>
              <a:t> </a:t>
            </a:r>
            <a:r>
              <a:rPr lang="en-ZA" sz="2000" b="1" dirty="0" err="1"/>
              <a:t>zakhe</a:t>
            </a:r>
            <a:r>
              <a:rPr lang="en-ZA" sz="2000" b="1" dirty="0"/>
              <a:t>… </a:t>
            </a:r>
            <a:r>
              <a:rPr lang="en-ZA" sz="2000" b="1" dirty="0" err="1"/>
              <a:t>kodwa</a:t>
            </a:r>
            <a:r>
              <a:rPr lang="en-ZA" sz="2000" b="1" dirty="0"/>
              <a:t> </a:t>
            </a:r>
            <a:r>
              <a:rPr lang="en-ZA" sz="2000" b="1" dirty="0" err="1"/>
              <a:t>oko</a:t>
            </a:r>
            <a:r>
              <a:rPr lang="en-ZA" sz="2000" b="1" dirty="0"/>
              <a:t> </a:t>
            </a:r>
            <a:r>
              <a:rPr lang="en-ZA" sz="2000" b="1" dirty="0" err="1"/>
              <a:t>akusiso</a:t>
            </a:r>
            <a:r>
              <a:rPr lang="en-ZA" sz="2000" b="1" dirty="0"/>
              <a:t> </a:t>
            </a:r>
            <a:r>
              <a:rPr lang="en-ZA" sz="2000" b="1" dirty="0" err="1"/>
              <a:t>isono</a:t>
            </a:r>
            <a:r>
              <a:rPr lang="en-ZA" sz="2000" b="1" dirty="0"/>
              <a:t>.</a:t>
            </a:r>
            <a:endParaRPr lang="es-ES" sz="2000" dirty="0"/>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IZITYHOLO</a:t>
            </a: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923330"/>
          </a:xfrm>
          <a:prstGeom prst="rect">
            <a:avLst/>
          </a:prstGeom>
          <a:noFill/>
        </p:spPr>
        <p:txBody>
          <a:bodyPr wrap="square">
            <a:spAutoFit/>
          </a:bodyPr>
          <a:lstStyle/>
          <a:p>
            <a:pPr algn="ctr"/>
            <a:r>
              <a:rPr lang="en-ZA" b="1" dirty="0">
                <a:solidFill>
                  <a:schemeClr val="accent3">
                    <a:lumMod val="75000"/>
                  </a:schemeClr>
                </a:solidFill>
                <a:latin typeface="Comic Sans MS" panose="030F0702030302020204" pitchFamily="66" charset="0"/>
              </a:rPr>
              <a:t>“</a:t>
            </a:r>
            <a:r>
              <a:rPr lang="en-ZA" b="1" dirty="0" err="1">
                <a:solidFill>
                  <a:schemeClr val="accent3">
                    <a:lumMod val="75000"/>
                  </a:schemeClr>
                </a:solidFill>
                <a:latin typeface="Comic Sans MS" panose="030F0702030302020204" pitchFamily="66" charset="0"/>
              </a:rPr>
              <a:t>Litsho</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lonke</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ibandla</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likaYehova</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ukuthi</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Bubumenemene</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buni</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na</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obu</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nimeneza</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ngabo</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kuThixo</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kaSirayeli</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nibuya</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nje</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namhla</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ekumlandeleni</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uYehova</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ngokuzakhela</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isibingelelo</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ukuba</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nigwilike</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kuYehova</a:t>
            </a:r>
            <a:r>
              <a:rPr lang="en-ZA" b="1" dirty="0">
                <a:solidFill>
                  <a:schemeClr val="accent3">
                    <a:lumMod val="75000"/>
                  </a:schemeClr>
                </a:solidFill>
                <a:latin typeface="Comic Sans MS" panose="030F0702030302020204" pitchFamily="66" charset="0"/>
              </a:rPr>
              <a:t> </a:t>
            </a:r>
            <a:r>
              <a:rPr lang="en-ZA" b="1" dirty="0" err="1">
                <a:solidFill>
                  <a:schemeClr val="accent3">
                    <a:lumMod val="75000"/>
                  </a:schemeClr>
                </a:solidFill>
                <a:latin typeface="Comic Sans MS" panose="030F0702030302020204" pitchFamily="66" charset="0"/>
              </a:rPr>
              <a:t>namhla</a:t>
            </a:r>
            <a:r>
              <a:rPr lang="en-ZA" b="1" dirty="0">
                <a:solidFill>
                  <a:schemeClr val="accent3">
                    <a:lumMod val="75000"/>
                  </a:schemeClr>
                </a:solidFill>
                <a:latin typeface="Comic Sans MS" panose="030F0702030302020204" pitchFamily="66" charset="0"/>
              </a:rPr>
              <a:t>?”</a:t>
            </a:r>
          </a:p>
          <a:p>
            <a:pPr algn="ctr"/>
            <a:r>
              <a:rPr lang="en-ZA" b="1" dirty="0">
                <a:solidFill>
                  <a:schemeClr val="accent3">
                    <a:lumMod val="75000"/>
                  </a:schemeClr>
                </a:solidFill>
                <a:latin typeface="Comic Sans MS" panose="030F0702030302020204" pitchFamily="66" charset="0"/>
              </a:rPr>
              <a:t>(</a:t>
            </a:r>
            <a:r>
              <a:rPr lang="en-ZA" b="1" dirty="0" err="1">
                <a:solidFill>
                  <a:schemeClr val="accent3">
                    <a:lumMod val="75000"/>
                  </a:schemeClr>
                </a:solidFill>
                <a:latin typeface="Comic Sans MS" panose="030F0702030302020204" pitchFamily="66" charset="0"/>
              </a:rPr>
              <a:t>Yoshuwa</a:t>
            </a:r>
            <a:r>
              <a:rPr lang="en-ZA" b="1" dirty="0">
                <a:solidFill>
                  <a:schemeClr val="accent3">
                    <a:lumMod val="75000"/>
                  </a:schemeClr>
                </a:solidFill>
                <a:latin typeface="Comic Sans MS" panose="030F0702030302020204" pitchFamily="66" charset="0"/>
              </a:rPr>
              <a:t>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69277"/>
            <a:ext cx="8318090" cy="707886"/>
          </a:xfrm>
          <a:prstGeom prst="rect">
            <a:avLst/>
          </a:prstGeom>
          <a:noFill/>
        </p:spPr>
        <p:txBody>
          <a:bodyPr wrap="square" rtlCol="0">
            <a:spAutoFit/>
          </a:bodyPr>
          <a:lstStyle/>
          <a:p>
            <a:pPr>
              <a:spcBef>
                <a:spcPts val="600"/>
              </a:spcBef>
            </a:pPr>
            <a:r>
              <a:rPr lang="en-ZA" sz="2000" b="1" dirty="0" err="1"/>
              <a:t>Kwakutheni</a:t>
            </a:r>
            <a:r>
              <a:rPr lang="en-ZA" sz="2000" b="1" dirty="0"/>
              <a:t> </a:t>
            </a:r>
            <a:r>
              <a:rPr lang="en-ZA" sz="2000" b="1" dirty="0" err="1"/>
              <a:t>ukuze</a:t>
            </a:r>
            <a:r>
              <a:rPr lang="en-ZA" sz="2000" b="1" dirty="0"/>
              <a:t> </a:t>
            </a:r>
            <a:r>
              <a:rPr lang="en-ZA" sz="2000" b="1" dirty="0" err="1"/>
              <a:t>kukhethwe</a:t>
            </a:r>
            <a:r>
              <a:rPr lang="en-ZA" sz="2000" b="1" dirty="0"/>
              <a:t> </a:t>
            </a:r>
            <a:r>
              <a:rPr lang="en-ZA" sz="2000" b="1" dirty="0" err="1"/>
              <a:t>uPinehasi</a:t>
            </a:r>
            <a:r>
              <a:rPr lang="en-ZA" sz="2000" b="1" dirty="0"/>
              <a:t> </a:t>
            </a:r>
            <a:r>
              <a:rPr lang="en-ZA" sz="2000" b="1" dirty="0" err="1"/>
              <a:t>ukuba</a:t>
            </a:r>
            <a:r>
              <a:rPr lang="en-ZA" sz="2000" b="1" dirty="0"/>
              <a:t> </a:t>
            </a:r>
            <a:r>
              <a:rPr lang="en-ZA" sz="2000" b="1" dirty="0" err="1"/>
              <a:t>akhokele</a:t>
            </a:r>
            <a:r>
              <a:rPr lang="en-ZA" sz="2000" b="1" dirty="0"/>
              <a:t> </a:t>
            </a:r>
            <a:r>
              <a:rPr lang="en-ZA" sz="2000" b="1" dirty="0" err="1"/>
              <a:t>ikomiti</a:t>
            </a:r>
            <a:r>
              <a:rPr lang="en-ZA" sz="2000" b="1" dirty="0"/>
              <a:t> </a:t>
            </a:r>
            <a:r>
              <a:rPr lang="en-ZA" sz="2000" b="1" dirty="0" err="1"/>
              <a:t>ephandayo</a:t>
            </a:r>
            <a:r>
              <a:rPr lang="en-ZA" sz="2000" b="1" dirty="0"/>
              <a:t> (Yosh. 22:13-14)?</a:t>
            </a:r>
            <a:endParaRPr lang="en" sz="2000" b="1" dirty="0"/>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950374" y="3768736"/>
            <a:ext cx="4095984"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19988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552446" cy="1323439"/>
          </a:xfrm>
          <a:prstGeom prst="rect">
            <a:avLst/>
          </a:prstGeom>
          <a:noFill/>
        </p:spPr>
        <p:txBody>
          <a:bodyPr wrap="square">
            <a:spAutoFit/>
          </a:bodyPr>
          <a:lstStyle/>
          <a:p>
            <a:pPr>
              <a:spcBef>
                <a:spcPts val="600"/>
              </a:spcBef>
            </a:pPr>
            <a:r>
              <a:rPr lang="en-ZA" sz="2000" b="1" dirty="0" err="1"/>
              <a:t>Intetho</a:t>
            </a:r>
            <a:r>
              <a:rPr lang="en-ZA" sz="2000" b="1" dirty="0"/>
              <a:t> </a:t>
            </a:r>
            <a:r>
              <a:rPr lang="en-ZA" sz="2000" b="1" dirty="0" err="1"/>
              <a:t>kaPinehasi</a:t>
            </a:r>
            <a:r>
              <a:rPr lang="en-ZA" sz="2000" b="1" dirty="0"/>
              <a:t> </a:t>
            </a:r>
            <a:r>
              <a:rPr lang="en-ZA" sz="2000" b="1" dirty="0" err="1"/>
              <a:t>yayinengqiqo</a:t>
            </a:r>
            <a:r>
              <a:rPr lang="en-ZA" sz="2000" b="1" dirty="0"/>
              <a:t> </a:t>
            </a:r>
            <a:r>
              <a:rPr lang="en-ZA" sz="2000" b="1" dirty="0" err="1"/>
              <a:t>epheleleyo</a:t>
            </a:r>
            <a:r>
              <a:rPr lang="en-ZA" sz="2000" b="1" dirty="0"/>
              <a:t>. </a:t>
            </a:r>
            <a:r>
              <a:rPr lang="en-ZA" sz="2000" b="1" dirty="0" err="1"/>
              <a:t>Ukuba</a:t>
            </a:r>
            <a:r>
              <a:rPr lang="en-ZA" sz="2000" b="1" dirty="0"/>
              <a:t> </a:t>
            </a:r>
            <a:r>
              <a:rPr lang="en-ZA" sz="2000" b="1" dirty="0" err="1"/>
              <a:t>amadini</a:t>
            </a:r>
            <a:r>
              <a:rPr lang="en-ZA" sz="2000" b="1" dirty="0"/>
              <a:t> </a:t>
            </a:r>
            <a:r>
              <a:rPr lang="en-ZA" sz="2000" b="1" dirty="0" err="1"/>
              <a:t>ayenikelwa</a:t>
            </a:r>
            <a:r>
              <a:rPr lang="en-ZA" sz="2000" b="1" dirty="0"/>
              <a:t> </a:t>
            </a:r>
            <a:r>
              <a:rPr lang="en-ZA" sz="2000" b="1" dirty="0" err="1"/>
              <a:t>kwisibingelelo</a:t>
            </a:r>
            <a:r>
              <a:rPr lang="en-ZA" sz="2000" b="1" dirty="0"/>
              <a:t> </a:t>
            </a:r>
            <a:r>
              <a:rPr lang="en-ZA" sz="2000" b="1" dirty="0" err="1"/>
              <a:t>esitsha</a:t>
            </a:r>
            <a:r>
              <a:rPr lang="en-ZA" sz="2000" b="1" dirty="0"/>
              <a:t> </a:t>
            </a:r>
            <a:r>
              <a:rPr lang="en-ZA" sz="2000" b="1" dirty="0" err="1"/>
              <a:t>esakhiweyo</a:t>
            </a:r>
            <a:r>
              <a:rPr lang="en-ZA" sz="2000" b="1" dirty="0"/>
              <a:t>, </a:t>
            </a:r>
            <a:r>
              <a:rPr lang="en-ZA" sz="2000" b="1" dirty="0" err="1"/>
              <a:t>uThixo</a:t>
            </a:r>
            <a:r>
              <a:rPr lang="en-ZA" sz="2000" b="1" dirty="0"/>
              <a:t> </a:t>
            </a:r>
            <a:r>
              <a:rPr lang="en-ZA" sz="2000" b="1" dirty="0" err="1"/>
              <a:t>wayeza</a:t>
            </a:r>
            <a:r>
              <a:rPr lang="en-ZA" sz="2000" b="1" dirty="0"/>
              <a:t> </a:t>
            </a:r>
            <a:r>
              <a:rPr lang="en-ZA" sz="2000" b="1" dirty="0" err="1"/>
              <a:t>kohlwaya</a:t>
            </a:r>
            <a:r>
              <a:rPr lang="en-ZA" sz="2000" b="1" dirty="0"/>
              <a:t> </a:t>
            </a:r>
            <a:r>
              <a:rPr lang="en-ZA" sz="2000" b="1" dirty="0" err="1"/>
              <a:t>onke</a:t>
            </a:r>
            <a:r>
              <a:rPr lang="en-ZA" sz="2000" b="1" dirty="0"/>
              <a:t> </a:t>
            </a:r>
            <a:r>
              <a:rPr lang="en-ZA" sz="2000" b="1" dirty="0" err="1"/>
              <a:t>amaSirayeli</a:t>
            </a:r>
            <a:r>
              <a:rPr lang="en-ZA" sz="2000" b="1" dirty="0"/>
              <a:t> </a:t>
            </a:r>
            <a:r>
              <a:rPr lang="en-ZA" sz="2000" b="1" dirty="0" err="1"/>
              <a:t>ngenxa</a:t>
            </a:r>
            <a:r>
              <a:rPr lang="en-ZA" sz="2000" b="1" dirty="0"/>
              <a:t> </a:t>
            </a:r>
            <a:r>
              <a:rPr lang="en-ZA" sz="2000" b="1" dirty="0" err="1"/>
              <a:t>yaso</a:t>
            </a:r>
            <a:r>
              <a:rPr lang="en-ZA" sz="2000" b="1" dirty="0"/>
              <a:t> (Yosh. 22:18b).</a:t>
            </a:r>
            <a:endParaRPr lang="en" sz="2000" b="1" dirty="0"/>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en-ZA" sz="2000" b="1" dirty="0" err="1"/>
              <a:t>UPinehasi</a:t>
            </a:r>
            <a:r>
              <a:rPr lang="en-ZA" sz="2000" b="1" dirty="0"/>
              <a:t>, </a:t>
            </a:r>
            <a:r>
              <a:rPr lang="en-ZA" sz="2000" b="1" dirty="0" err="1"/>
              <a:t>unyana</a:t>
            </a:r>
            <a:r>
              <a:rPr lang="en-ZA" sz="2000" b="1" dirty="0"/>
              <a:t> </a:t>
            </a:r>
            <a:r>
              <a:rPr lang="en-ZA" sz="2000" b="1" dirty="0" err="1"/>
              <a:t>wombingeleli</a:t>
            </a:r>
            <a:r>
              <a:rPr lang="en-ZA" sz="2000" b="1" dirty="0"/>
              <a:t> </a:t>
            </a:r>
            <a:r>
              <a:rPr lang="en-ZA" sz="2000" b="1" dirty="0" err="1"/>
              <a:t>omkhulu</a:t>
            </a:r>
            <a:r>
              <a:rPr lang="en-ZA" sz="2000" b="1" dirty="0"/>
              <a:t>, </a:t>
            </a:r>
            <a:r>
              <a:rPr lang="en-ZA" sz="2000" b="1" dirty="0" err="1"/>
              <a:t>wayengenalo</a:t>
            </a:r>
            <a:r>
              <a:rPr lang="en-ZA" sz="2000" b="1" dirty="0"/>
              <a:t> </a:t>
            </a:r>
            <a:r>
              <a:rPr lang="en-ZA" sz="2000" b="1" dirty="0" err="1"/>
              <a:t>uloyiko</a:t>
            </a:r>
            <a:r>
              <a:rPr lang="en-ZA" sz="2000" b="1" dirty="0"/>
              <a:t> </a:t>
            </a:r>
            <a:r>
              <a:rPr lang="en-ZA" sz="2000" b="1" dirty="0" err="1"/>
              <a:t>ekuyekeni</a:t>
            </a:r>
            <a:r>
              <a:rPr lang="en-ZA" sz="2000" b="1" dirty="0"/>
              <a:t> </a:t>
            </a:r>
            <a:r>
              <a:rPr lang="en-ZA" sz="2000" b="1" dirty="0" err="1"/>
              <a:t>isono</a:t>
            </a:r>
            <a:r>
              <a:rPr lang="en-ZA" sz="2000" b="1" dirty="0"/>
              <a:t> </a:t>
            </a:r>
            <a:r>
              <a:rPr lang="en-ZA" sz="2000" b="1" dirty="0" err="1"/>
              <a:t>eBhahali-Pehore</a:t>
            </a:r>
            <a:r>
              <a:rPr lang="en-ZA" sz="2000" b="1" dirty="0"/>
              <a:t> (Num. 25:7-8). </a:t>
            </a:r>
            <a:r>
              <a:rPr lang="en-ZA" sz="2000" b="1" dirty="0" err="1"/>
              <a:t>Kwintetho</a:t>
            </a:r>
            <a:r>
              <a:rPr lang="en-ZA" sz="2000" b="1" dirty="0"/>
              <a:t> </a:t>
            </a:r>
            <a:r>
              <a:rPr lang="en-ZA" sz="2000" b="1" dirty="0" err="1"/>
              <a:t>yakhe</a:t>
            </a:r>
            <a:r>
              <a:rPr lang="en-ZA" sz="2000" b="1" dirty="0"/>
              <a:t>, </a:t>
            </a:r>
            <a:r>
              <a:rPr lang="en-ZA" sz="2000" b="1" dirty="0" err="1"/>
              <a:t>wadibanisa</a:t>
            </a:r>
            <a:r>
              <a:rPr lang="en-ZA" sz="2000" b="1" dirty="0"/>
              <a:t> </a:t>
            </a:r>
            <a:r>
              <a:rPr lang="en-ZA" sz="2000" b="1" dirty="0" err="1"/>
              <a:t>esi</a:t>
            </a:r>
            <a:r>
              <a:rPr lang="en-ZA" sz="2000" b="1" dirty="0"/>
              <a:t> </a:t>
            </a:r>
            <a:r>
              <a:rPr lang="en-ZA" sz="2000" b="1" dirty="0" err="1"/>
              <a:t>sono</a:t>
            </a:r>
            <a:r>
              <a:rPr lang="en-ZA" sz="2000" b="1" dirty="0"/>
              <a:t> </a:t>
            </a:r>
            <a:r>
              <a:rPr lang="en-ZA" sz="2000" b="1" dirty="0" err="1"/>
              <a:t>nesono</a:t>
            </a:r>
            <a:r>
              <a:rPr lang="en-ZA" sz="2000" b="1" dirty="0"/>
              <a:t> sika-Akan </a:t>
            </a:r>
            <a:r>
              <a:rPr lang="en-ZA" sz="2000" b="1" dirty="0" err="1"/>
              <a:t>waza</a:t>
            </a:r>
            <a:r>
              <a:rPr lang="en-ZA" sz="2000" b="1" dirty="0"/>
              <a:t> </a:t>
            </a:r>
            <a:r>
              <a:rPr lang="en-ZA" sz="2000" b="1" dirty="0" err="1"/>
              <a:t>wasifanisa</a:t>
            </a:r>
            <a:r>
              <a:rPr lang="en-ZA" sz="2000" b="1" dirty="0"/>
              <a:t> </a:t>
            </a:r>
            <a:r>
              <a:rPr lang="en-ZA" sz="2000" b="1" dirty="0" err="1"/>
              <a:t>nesono</a:t>
            </a:r>
            <a:r>
              <a:rPr lang="en-ZA" sz="2000" b="1" dirty="0"/>
              <a:t> </a:t>
            </a:r>
            <a:r>
              <a:rPr lang="en-ZA" sz="2000" b="1" dirty="0" err="1"/>
              <a:t>esenziwa</a:t>
            </a:r>
            <a:r>
              <a:rPr lang="en-ZA" sz="2000" b="1" dirty="0"/>
              <a:t> </a:t>
            </a:r>
            <a:r>
              <a:rPr lang="en-ZA" sz="2000" b="1" dirty="0" err="1"/>
              <a:t>zizizwe</a:t>
            </a:r>
            <a:r>
              <a:rPr lang="en-ZA" sz="2000" b="1" dirty="0"/>
              <a:t> </a:t>
            </a:r>
            <a:r>
              <a:rPr lang="en-ZA" sz="2000" b="1" dirty="0" err="1"/>
              <a:t>ezibini</a:t>
            </a:r>
            <a:r>
              <a:rPr lang="en-ZA" sz="2000" b="1" dirty="0"/>
              <a:t> </a:t>
            </a:r>
            <a:r>
              <a:rPr lang="en-ZA" sz="2000" b="1" dirty="0" err="1"/>
              <a:t>ezinesiqingatha</a:t>
            </a:r>
            <a:r>
              <a:rPr lang="en-ZA" sz="2000" b="1" dirty="0"/>
              <a:t> (Yosh. 22:16-20).</a:t>
            </a:r>
            <a:endParaRPr lang="en" sz="2000" b="1" dirty="0"/>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spcBef>
                <a:spcPts val="600"/>
              </a:spcBef>
            </a:pPr>
            <a:r>
              <a:rPr lang="en-ZA" sz="2000" b="1" dirty="0" err="1"/>
              <a:t>Nangona</a:t>
            </a:r>
            <a:r>
              <a:rPr lang="en-ZA" sz="2000" b="1" dirty="0"/>
              <a:t> </a:t>
            </a:r>
            <a:r>
              <a:rPr lang="en-ZA" sz="2000" b="1" dirty="0" err="1"/>
              <a:t>kunjalo</a:t>
            </a:r>
            <a:r>
              <a:rPr lang="en-ZA" sz="2000" b="1" dirty="0"/>
              <a:t>, </a:t>
            </a:r>
            <a:r>
              <a:rPr lang="en-ZA" sz="2000" b="1" dirty="0" err="1"/>
              <a:t>wabanika</a:t>
            </a:r>
            <a:r>
              <a:rPr lang="en-ZA" sz="2000" b="1" dirty="0"/>
              <a:t> </a:t>
            </a:r>
            <a:r>
              <a:rPr lang="en-ZA" sz="2000" b="1" dirty="0" err="1"/>
              <a:t>ithuba</a:t>
            </a:r>
            <a:r>
              <a:rPr lang="en-ZA" sz="2000" b="1" dirty="0"/>
              <a:t> </a:t>
            </a:r>
            <a:r>
              <a:rPr lang="en-ZA" sz="2000" b="1" dirty="0" err="1"/>
              <a:t>lokulungisa</a:t>
            </a:r>
            <a:r>
              <a:rPr lang="en-ZA" sz="2000" b="1" dirty="0"/>
              <a:t> le </a:t>
            </a:r>
            <a:r>
              <a:rPr lang="en-ZA" sz="2000" b="1" dirty="0" err="1"/>
              <a:t>mpazamo</a:t>
            </a:r>
            <a:r>
              <a:rPr lang="en-ZA" sz="2000" b="1" dirty="0"/>
              <a:t>, </a:t>
            </a:r>
            <a:r>
              <a:rPr lang="en-ZA" sz="2000" b="1" dirty="0" err="1"/>
              <a:t>ngaphambi</a:t>
            </a:r>
            <a:r>
              <a:rPr lang="en-ZA" sz="2000" b="1" dirty="0"/>
              <a:t> </a:t>
            </a:r>
            <a:r>
              <a:rPr lang="en-ZA" sz="2000" b="1" dirty="0" err="1"/>
              <a:t>kokuba</a:t>
            </a:r>
            <a:r>
              <a:rPr lang="en-ZA" sz="2000" b="1" dirty="0"/>
              <a:t> </a:t>
            </a:r>
            <a:r>
              <a:rPr lang="en-ZA" sz="2000" b="1" dirty="0" err="1"/>
              <a:t>benze</a:t>
            </a:r>
            <a:r>
              <a:rPr lang="en-ZA" sz="2000" b="1" dirty="0"/>
              <a:t> </a:t>
            </a:r>
            <a:r>
              <a:rPr lang="en-ZA" sz="2000" b="1" dirty="0" err="1"/>
              <a:t>isono</a:t>
            </a:r>
            <a:r>
              <a:rPr lang="en-ZA" sz="2000" b="1" dirty="0"/>
              <a:t>: </a:t>
            </a:r>
            <a:r>
              <a:rPr lang="en-ZA" sz="2000" b="1" dirty="0" err="1"/>
              <a:t>wabanika</a:t>
            </a:r>
            <a:r>
              <a:rPr lang="en-ZA" sz="2000" b="1" dirty="0"/>
              <a:t> </a:t>
            </a:r>
            <a:r>
              <a:rPr lang="en-ZA" sz="2000" b="1" dirty="0" err="1"/>
              <a:t>ithuba</a:t>
            </a:r>
            <a:r>
              <a:rPr lang="en-ZA" sz="2000" b="1" dirty="0"/>
              <a:t> </a:t>
            </a:r>
            <a:r>
              <a:rPr lang="en-ZA" sz="2000" b="1" dirty="0" err="1"/>
              <a:t>lokubuyela</a:t>
            </a:r>
            <a:r>
              <a:rPr lang="en-ZA" sz="2000" b="1" dirty="0"/>
              <a:t> </a:t>
            </a:r>
            <a:r>
              <a:rPr lang="en-ZA" sz="2000" b="1" dirty="0" err="1"/>
              <a:t>kwicala</a:t>
            </a:r>
            <a:r>
              <a:rPr lang="en-ZA" sz="2000" b="1" dirty="0"/>
              <a:t> </a:t>
            </a:r>
            <a:r>
              <a:rPr lang="en-ZA" sz="2000" b="1" dirty="0" err="1"/>
              <a:t>laseJordan</a:t>
            </a:r>
            <a:r>
              <a:rPr lang="en-ZA" sz="2000" b="1" dirty="0"/>
              <a:t> </a:t>
            </a:r>
            <a:r>
              <a:rPr lang="en-ZA" sz="2000" b="1" dirty="0" err="1"/>
              <a:t>apho</a:t>
            </a:r>
            <a:r>
              <a:rPr lang="en-ZA" sz="2000" b="1" dirty="0"/>
              <a:t> </a:t>
            </a:r>
            <a:r>
              <a:rPr lang="en-ZA" sz="2000" b="1" dirty="0" err="1"/>
              <a:t>kwakukho</a:t>
            </a:r>
            <a:r>
              <a:rPr lang="en-ZA" sz="2000" b="1" dirty="0"/>
              <a:t> </a:t>
            </a:r>
            <a:r>
              <a:rPr lang="en-ZA" sz="2000" b="1" dirty="0" err="1"/>
              <a:t>iNgcwele</a:t>
            </a:r>
            <a:r>
              <a:rPr lang="en-ZA" sz="2000" b="1" dirty="0"/>
              <a:t> (Yosh. 22:19).</a:t>
            </a:r>
            <a:endParaRPr lang="en" sz="2000" b="1" dirty="0"/>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104775"/>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IMPENDULO ETHAMBILEYO</a:t>
            </a: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490448"/>
            <a:ext cx="12192000" cy="923330"/>
          </a:xfrm>
          <a:prstGeom prst="rect">
            <a:avLst/>
          </a:prstGeom>
          <a:noFill/>
        </p:spPr>
        <p:txBody>
          <a:bodyPr wrap="square">
            <a:spAutoFit/>
          </a:bodyPr>
          <a:lstStyle/>
          <a:p>
            <a:pPr algn="ct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Ukuba</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sizakhele</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isibingelelo</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sokusibuyisa</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ekulandeleni</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uYehova</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nokuba</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sinyusa</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phezu</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kwaso</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idini</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elinyukayo</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nomnikelo</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wokudla</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nomnikelo</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wokudla</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nokuba</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senzele</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phezu</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kwaso</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imibingelelo</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yoxolo</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uYehova</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ngokwakhe</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makakubuze</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oko</a:t>
            </a:r>
            <a:r>
              <a:rPr lang="en-ZA"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a:t>
            </a:r>
            <a:r>
              <a:rPr lang="en-ZA"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a:t>
            </a:r>
            <a:r>
              <a:rPr lang="en-ZA" sz="1400" b="1" dirty="0" err="1">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Yoshuwa</a:t>
            </a:r>
            <a:r>
              <a:rPr lang="en-ZA"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22:23)</a:t>
            </a:r>
            <a:endParaRPr lang="en"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6CBE7E8F-56EC-74C6-B8A5-AFBD4408AE17}"/>
              </a:ext>
            </a:extLst>
          </p:cNvPr>
          <p:cNvSpPr txBox="1"/>
          <p:nvPr/>
        </p:nvSpPr>
        <p:spPr>
          <a:xfrm>
            <a:off x="-1" y="1481012"/>
            <a:ext cx="2681539" cy="2246769"/>
          </a:xfrm>
          <a:prstGeom prst="rect">
            <a:avLst/>
          </a:prstGeom>
          <a:noFill/>
        </p:spPr>
        <p:txBody>
          <a:bodyPr wrap="square" rtlCol="0">
            <a:spAutoFit/>
          </a:bodyPr>
          <a:lstStyle/>
          <a:p>
            <a:pPr>
              <a:spcBef>
                <a:spcPts val="600"/>
              </a:spcBef>
            </a:pPr>
            <a:r>
              <a:rPr lang="en-ZA" sz="2000" b="1" dirty="0" err="1"/>
              <a:t>Izizwe</a:t>
            </a:r>
            <a:r>
              <a:rPr lang="en-ZA" sz="2000" b="1" dirty="0"/>
              <a:t> </a:t>
            </a:r>
            <a:r>
              <a:rPr lang="en-ZA" sz="2000" b="1" dirty="0" err="1"/>
              <a:t>zakwaRubhen</a:t>
            </a:r>
            <a:r>
              <a:rPr lang="en-ZA" sz="2000" b="1" dirty="0"/>
              <a:t> </a:t>
            </a:r>
            <a:r>
              <a:rPr lang="en-ZA" sz="2000" b="1" dirty="0" err="1"/>
              <a:t>noGadi</a:t>
            </a:r>
            <a:r>
              <a:rPr lang="en-ZA" sz="2000" b="1" dirty="0"/>
              <a:t>, </a:t>
            </a:r>
            <a:r>
              <a:rPr lang="en-ZA" sz="2000" b="1" dirty="0" err="1"/>
              <a:t>kunye</a:t>
            </a:r>
            <a:r>
              <a:rPr lang="en-ZA" sz="2000" b="1" dirty="0"/>
              <a:t> </a:t>
            </a:r>
            <a:r>
              <a:rPr lang="en-ZA" sz="2000" b="1" dirty="0" err="1"/>
              <a:t>nesiqingatha</a:t>
            </a:r>
            <a:r>
              <a:rPr lang="en-ZA" sz="2000" b="1" dirty="0"/>
              <a:t> </a:t>
            </a:r>
            <a:r>
              <a:rPr lang="en-ZA" sz="2000" b="1" dirty="0" err="1"/>
              <a:t>sesizwe</a:t>
            </a:r>
            <a:r>
              <a:rPr lang="en-ZA" sz="2000" b="1" dirty="0"/>
              <a:t> </a:t>
            </a:r>
            <a:r>
              <a:rPr lang="en-ZA" sz="2000" b="1" dirty="0" err="1"/>
              <a:t>sakwaManase</a:t>
            </a:r>
            <a:r>
              <a:rPr lang="en-ZA" sz="2000" b="1" dirty="0"/>
              <a:t>, xa </a:t>
            </a:r>
            <a:r>
              <a:rPr lang="en-ZA" sz="2000" b="1" dirty="0" err="1"/>
              <a:t>babetyholwa</a:t>
            </a:r>
            <a:r>
              <a:rPr lang="en-ZA" sz="2000" b="1" dirty="0"/>
              <a:t>, </a:t>
            </a:r>
            <a:r>
              <a:rPr lang="en-ZA" sz="2000" b="1" dirty="0" err="1"/>
              <a:t>benza</a:t>
            </a:r>
            <a:r>
              <a:rPr lang="en-ZA" sz="2000" b="1" dirty="0"/>
              <a:t> </a:t>
            </a:r>
            <a:r>
              <a:rPr lang="en-ZA" sz="2000" b="1" dirty="0" err="1"/>
              <a:t>ngendlela</a:t>
            </a:r>
            <a:r>
              <a:rPr lang="en-ZA" sz="2000" b="1" dirty="0"/>
              <a:t> </a:t>
            </a:r>
            <a:r>
              <a:rPr lang="en-ZA" sz="2000" b="1" dirty="0" err="1"/>
              <a:t>engumzekelo</a:t>
            </a:r>
            <a:r>
              <a:rPr lang="en-ZA" sz="2000" b="1" dirty="0"/>
              <a:t>:</a:t>
            </a:r>
            <a:endParaRPr lang="en" sz="2000" b="1" dirty="0"/>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3670706710"/>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spcBef>
                <a:spcPts val="600"/>
              </a:spcBef>
            </a:pPr>
            <a:r>
              <a:rPr lang="en-ZA" sz="2000" b="1" dirty="0"/>
              <a:t>Xa </a:t>
            </a:r>
            <a:r>
              <a:rPr lang="en-ZA" sz="2000" b="1" dirty="0" err="1"/>
              <a:t>amaSirayeli</a:t>
            </a:r>
            <a:r>
              <a:rPr lang="en-ZA" sz="2000" b="1" dirty="0"/>
              <a:t> </a:t>
            </a:r>
            <a:r>
              <a:rPr lang="en-ZA" sz="2000" b="1" dirty="0" err="1"/>
              <a:t>ayengazazi</a:t>
            </a:r>
            <a:r>
              <a:rPr lang="en-ZA" sz="2000" b="1" dirty="0"/>
              <a:t> </a:t>
            </a:r>
            <a:r>
              <a:rPr lang="en-ZA" sz="2000" b="1" dirty="0" err="1"/>
              <a:t>izizathu</a:t>
            </a:r>
            <a:r>
              <a:rPr lang="en-ZA" sz="2000" b="1" dirty="0"/>
              <a:t> </a:t>
            </a:r>
            <a:r>
              <a:rPr lang="en-ZA" sz="2000" b="1" dirty="0" err="1"/>
              <a:t>zabazalwana</a:t>
            </a:r>
            <a:r>
              <a:rPr lang="en-ZA" sz="2000" b="1" dirty="0"/>
              <a:t> </a:t>
            </a:r>
            <a:r>
              <a:rPr lang="en-ZA" sz="2000" b="1" dirty="0" err="1"/>
              <a:t>babo</a:t>
            </a:r>
            <a:r>
              <a:rPr lang="en-ZA" sz="2000" b="1" dirty="0"/>
              <a:t> </a:t>
            </a:r>
            <a:r>
              <a:rPr lang="en-ZA" sz="2000" b="1" dirty="0" err="1"/>
              <a:t>zokwakha</a:t>
            </a:r>
            <a:r>
              <a:rPr lang="en-ZA" sz="2000" b="1" dirty="0"/>
              <a:t> </a:t>
            </a:r>
            <a:r>
              <a:rPr lang="en-ZA" sz="2000" b="1" dirty="0" err="1"/>
              <a:t>isibingelelo</a:t>
            </a:r>
            <a:r>
              <a:rPr lang="en-ZA" sz="2000" b="1" dirty="0"/>
              <a:t>, </a:t>
            </a:r>
            <a:r>
              <a:rPr lang="en-ZA" sz="2000" b="1" dirty="0" err="1"/>
              <a:t>acinga</a:t>
            </a:r>
            <a:r>
              <a:rPr lang="en-ZA" sz="2000" b="1" dirty="0"/>
              <a:t>: </a:t>
            </a:r>
            <a:r>
              <a:rPr lang="en-ZA" sz="2000" b="1" dirty="0" err="1"/>
              <a:t>ukuvukela</a:t>
            </a:r>
            <a:r>
              <a:rPr lang="en-ZA" sz="2000" b="1" dirty="0"/>
              <a:t>, </a:t>
            </a:r>
            <a:r>
              <a:rPr lang="en-ZA" sz="2000" b="1" dirty="0" err="1"/>
              <a:t>umnqweno</a:t>
            </a:r>
            <a:r>
              <a:rPr lang="en-ZA" sz="2000" b="1" dirty="0"/>
              <a:t> </a:t>
            </a:r>
            <a:r>
              <a:rPr lang="en-ZA" sz="2000" b="1" dirty="0" err="1"/>
              <a:t>wokwahlukana</a:t>
            </a:r>
            <a:r>
              <a:rPr lang="en-ZA" sz="2000" b="1" dirty="0"/>
              <a:t>, </a:t>
            </a:r>
            <a:r>
              <a:rPr lang="en-ZA" sz="2000" b="1" dirty="0" err="1"/>
              <a:t>kunye</a:t>
            </a:r>
            <a:r>
              <a:rPr lang="en-ZA" sz="2000" b="1" dirty="0"/>
              <a:t> </a:t>
            </a:r>
            <a:r>
              <a:rPr lang="en-ZA" sz="2000" b="1" dirty="0" err="1"/>
              <a:t>nesohlwayo</a:t>
            </a:r>
            <a:r>
              <a:rPr lang="en-ZA" sz="2000" b="1" dirty="0"/>
              <a:t> </a:t>
            </a:r>
            <a:r>
              <a:rPr lang="en-ZA" sz="2000" b="1" dirty="0" err="1"/>
              <a:t>sikaThixo</a:t>
            </a:r>
            <a:r>
              <a:rPr lang="en-ZA" sz="2000" b="1" dirty="0"/>
              <a:t>.</a:t>
            </a:r>
            <a:endParaRPr lang="en" sz="2000" b="1" dirty="0"/>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812440"/>
            <a:ext cx="7799670" cy="1015663"/>
          </a:xfrm>
          <a:prstGeom prst="rect">
            <a:avLst/>
          </a:prstGeom>
          <a:noFill/>
        </p:spPr>
        <p:txBody>
          <a:bodyPr wrap="square">
            <a:spAutoFit/>
          </a:bodyPr>
          <a:lstStyle/>
          <a:p>
            <a:pPr>
              <a:spcBef>
                <a:spcPts val="600"/>
              </a:spcBef>
            </a:pPr>
            <a:r>
              <a:rPr lang="en-ZA" sz="2000" b="1" dirty="0" err="1"/>
              <a:t>Nangona</a:t>
            </a:r>
            <a:r>
              <a:rPr lang="en-ZA" sz="2000" b="1" dirty="0"/>
              <a:t> </a:t>
            </a:r>
            <a:r>
              <a:rPr lang="en-ZA" sz="2000" b="1" dirty="0" err="1"/>
              <a:t>izizwe</a:t>
            </a:r>
            <a:r>
              <a:rPr lang="en-ZA" sz="2000" b="1" dirty="0"/>
              <a:t> </a:t>
            </a:r>
            <a:r>
              <a:rPr lang="en-ZA" sz="2000" b="1" dirty="0" err="1"/>
              <a:t>ezazityholwa</a:t>
            </a:r>
            <a:r>
              <a:rPr lang="en-ZA" sz="2000" b="1" dirty="0"/>
              <a:t> </a:t>
            </a:r>
            <a:r>
              <a:rPr lang="en-ZA" sz="2000" b="1" dirty="0" err="1"/>
              <a:t>zazinokuthi</a:t>
            </a:r>
            <a:r>
              <a:rPr lang="en-ZA" sz="2000" b="1" dirty="0"/>
              <a:t> </a:t>
            </a:r>
            <a:r>
              <a:rPr lang="en-ZA" sz="2000" b="1" dirty="0" err="1"/>
              <a:t>zicaphuke</a:t>
            </a:r>
            <a:r>
              <a:rPr lang="en-ZA" sz="2000" b="1" dirty="0"/>
              <a:t> </a:t>
            </a:r>
            <a:r>
              <a:rPr lang="en-ZA" sz="2000" b="1" dirty="0" err="1"/>
              <a:t>zizityholo</a:t>
            </a:r>
            <a:r>
              <a:rPr lang="en-ZA" sz="2000" b="1" dirty="0"/>
              <a:t> </a:t>
            </a:r>
            <a:r>
              <a:rPr lang="en-ZA" sz="2000" b="1" dirty="0" err="1"/>
              <a:t>kwaye</a:t>
            </a:r>
            <a:r>
              <a:rPr lang="en-ZA" sz="2000" b="1" dirty="0"/>
              <a:t> </a:t>
            </a:r>
            <a:r>
              <a:rPr lang="en-ZA" sz="2000" b="1" dirty="0" err="1"/>
              <a:t>zisabela</a:t>
            </a:r>
            <a:r>
              <a:rPr lang="en-ZA" sz="2000" b="1" dirty="0"/>
              <a:t> </a:t>
            </a:r>
            <a:r>
              <a:rPr lang="en-ZA" sz="2000" b="1" dirty="0" err="1"/>
              <a:t>ngogonyamelo</a:t>
            </a:r>
            <a:r>
              <a:rPr lang="en-ZA" sz="2000" b="1" dirty="0"/>
              <a:t> </a:t>
            </a:r>
            <a:r>
              <a:rPr lang="en-ZA" sz="2000" b="1" dirty="0" err="1"/>
              <a:t>ekuzikhuseleni</a:t>
            </a:r>
            <a:r>
              <a:rPr lang="en-ZA" sz="2000" b="1" dirty="0"/>
              <a:t>, </a:t>
            </a:r>
            <a:r>
              <a:rPr lang="en-ZA" sz="2000" b="1" dirty="0" err="1"/>
              <a:t>ngenxa</a:t>
            </a:r>
            <a:r>
              <a:rPr lang="en-ZA" sz="2000" b="1" dirty="0"/>
              <a:t> </a:t>
            </a:r>
            <a:r>
              <a:rPr lang="en-ZA" sz="2000" b="1" dirty="0" err="1"/>
              <a:t>yempendulo</a:t>
            </a:r>
            <a:r>
              <a:rPr lang="en-ZA" sz="2000" b="1" dirty="0"/>
              <a:t> </a:t>
            </a:r>
            <a:r>
              <a:rPr lang="en-ZA" sz="2000" b="1" dirty="0" err="1"/>
              <a:t>yazo</a:t>
            </a:r>
            <a:r>
              <a:rPr lang="en-ZA" sz="2000" b="1" dirty="0"/>
              <a:t> </a:t>
            </a:r>
            <a:r>
              <a:rPr lang="en-ZA" sz="2000" b="1" dirty="0" err="1"/>
              <a:t>enobuhlobo</a:t>
            </a:r>
            <a:r>
              <a:rPr lang="en-ZA" sz="2000" b="1" dirty="0"/>
              <a:t>, </a:t>
            </a:r>
            <a:r>
              <a:rPr lang="en-ZA" sz="2000" b="1" dirty="0" err="1"/>
              <a:t>imfazwe</a:t>
            </a:r>
            <a:r>
              <a:rPr lang="en-ZA" sz="2000" b="1" dirty="0"/>
              <a:t> </a:t>
            </a:r>
            <a:r>
              <a:rPr lang="en-ZA" sz="2000" b="1" dirty="0" err="1"/>
              <a:t>yaphetshwa</a:t>
            </a:r>
            <a:r>
              <a:rPr lang="en-ZA" sz="2000" b="1" dirty="0"/>
              <a:t>.</a:t>
            </a:r>
            <a:endParaRPr lang="en" sz="2000" b="1" dirty="0"/>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1015663"/>
          </a:xfrm>
          <a:prstGeom prst="rect">
            <a:avLst/>
          </a:prstGeom>
          <a:noFill/>
        </p:spPr>
        <p:txBody>
          <a:bodyPr wrap="square">
            <a:spAutoFit/>
          </a:bodyPr>
          <a:lstStyle/>
          <a:p>
            <a:pPr>
              <a:spcBef>
                <a:spcPts val="600"/>
              </a:spcBef>
            </a:pPr>
            <a:r>
              <a:rPr lang="en-ZA" sz="2000" b="1" dirty="0" err="1"/>
              <a:t>Inyani</a:t>
            </a:r>
            <a:r>
              <a:rPr lang="en-ZA" sz="2000" b="1" dirty="0"/>
              <a:t> </a:t>
            </a:r>
            <a:r>
              <a:rPr lang="en-ZA" sz="2000" b="1" dirty="0" err="1"/>
              <a:t>yayikukuba</a:t>
            </a:r>
            <a:r>
              <a:rPr lang="en-ZA" sz="2000" b="1" dirty="0"/>
              <a:t>: </a:t>
            </a:r>
            <a:r>
              <a:rPr lang="en-ZA" sz="2000" b="1" dirty="0" err="1"/>
              <a:t>umnqweno</a:t>
            </a:r>
            <a:r>
              <a:rPr lang="en-ZA" sz="2000" b="1" dirty="0"/>
              <a:t> </a:t>
            </a:r>
            <a:r>
              <a:rPr lang="en-ZA" sz="2000" b="1" dirty="0" err="1"/>
              <a:t>wokuhlala</a:t>
            </a:r>
            <a:r>
              <a:rPr lang="en-ZA" sz="2000" b="1" dirty="0"/>
              <a:t> </a:t>
            </a:r>
            <a:r>
              <a:rPr lang="en-ZA" sz="2000" b="1" dirty="0" err="1"/>
              <a:t>emanyene</a:t>
            </a:r>
            <a:r>
              <a:rPr lang="en-ZA" sz="2000" b="1" dirty="0"/>
              <a:t> </a:t>
            </a:r>
            <a:r>
              <a:rPr lang="en-ZA" sz="2000" b="1" dirty="0" err="1"/>
              <a:t>nabazalwana</a:t>
            </a:r>
            <a:r>
              <a:rPr lang="en-ZA" sz="2000" b="1" dirty="0"/>
              <a:t> </a:t>
            </a:r>
            <a:r>
              <a:rPr lang="en-ZA" sz="2000" b="1" dirty="0" err="1"/>
              <a:t>bawo</a:t>
            </a:r>
            <a:r>
              <a:rPr lang="en-ZA" sz="2000" b="1" dirty="0"/>
              <a:t> </a:t>
            </a:r>
            <a:r>
              <a:rPr lang="en-ZA" sz="2000" b="1" dirty="0" err="1"/>
              <a:t>kwaye</a:t>
            </a:r>
            <a:r>
              <a:rPr lang="en-ZA" sz="2000" b="1" dirty="0"/>
              <a:t> </a:t>
            </a:r>
            <a:r>
              <a:rPr lang="en-ZA" sz="2000" b="1" dirty="0" err="1"/>
              <a:t>baphephe</a:t>
            </a:r>
            <a:r>
              <a:rPr lang="en-ZA" sz="2000" b="1" dirty="0"/>
              <a:t> </a:t>
            </a:r>
            <a:r>
              <a:rPr lang="en-ZA" sz="2000" b="1" dirty="0" err="1"/>
              <a:t>ukwahlukana</a:t>
            </a:r>
            <a:r>
              <a:rPr lang="en-ZA" sz="2000" b="1" dirty="0"/>
              <a:t> </a:t>
            </a:r>
            <a:r>
              <a:rPr lang="en-ZA" sz="2000" b="1" dirty="0" err="1"/>
              <a:t>kwixesha</a:t>
            </a:r>
            <a:r>
              <a:rPr lang="en-ZA" sz="2000" b="1" dirty="0"/>
              <a:t> </a:t>
            </a:r>
            <a:r>
              <a:rPr lang="en-ZA" sz="2000" b="1" dirty="0" err="1"/>
              <a:t>elizayo</a:t>
            </a:r>
            <a:r>
              <a:rPr lang="en-ZA" sz="2000" b="1" dirty="0"/>
              <a:t> </a:t>
            </a:r>
            <a:r>
              <a:rPr lang="en-ZA" sz="2000" b="1" dirty="0" err="1"/>
              <a:t>ngamaSirayeli</a:t>
            </a:r>
            <a:r>
              <a:rPr lang="en-ZA" sz="2000" b="1" dirty="0"/>
              <a:t> (Yosh. 22:24-26).</a:t>
            </a:r>
            <a:endParaRPr lang="en" sz="2000" b="1" dirty="0"/>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7620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en"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UXOLELWANISO</a:t>
            </a: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495597"/>
            <a:ext cx="9372599" cy="1138773"/>
          </a:xfrm>
          <a:prstGeom prst="rect">
            <a:avLst/>
          </a:prstGeom>
          <a:noFill/>
        </p:spPr>
        <p:txBody>
          <a:bodyPr wrap="square">
            <a:spAutoFit/>
          </a:bodyPr>
          <a:lstStyle/>
          <a:p>
            <a:pPr algn="ctr"/>
            <a:r>
              <a:rPr lang="en" b="1" dirty="0">
                <a:latin typeface="Comic Sans MS" panose="030F0702030302020204" pitchFamily="66" charset="0"/>
              </a:rPr>
              <a:t>“Ilizwi elo lalunga emehlweni oonyana bakaSirayeli bakaSirayeli. </a:t>
            </a:r>
            <a:r>
              <a:rPr lang="en-ZA" b="1" dirty="0">
                <a:latin typeface="Comic Sans MS" panose="030F0702030302020204" pitchFamily="66" charset="0"/>
              </a:rPr>
              <a:t>O</a:t>
            </a:r>
            <a:r>
              <a:rPr lang="en" b="1" dirty="0">
                <a:latin typeface="Comic Sans MS" panose="030F0702030302020204" pitchFamily="66" charset="0"/>
              </a:rPr>
              <a:t>onyana bakaSirayeli bambonga uThixo, ababa sathetha ngokunyuka baye kubo ngobumpi. </a:t>
            </a:r>
            <a:r>
              <a:rPr lang="en-ZA" b="1" dirty="0">
                <a:latin typeface="Comic Sans MS" panose="030F0702030302020204" pitchFamily="66" charset="0"/>
              </a:rPr>
              <a:t>B</a:t>
            </a:r>
            <a:r>
              <a:rPr lang="en" b="1" dirty="0">
                <a:latin typeface="Comic Sans MS" panose="030F0702030302020204" pitchFamily="66" charset="0"/>
              </a:rPr>
              <a:t>alitshabalalise ilizwe abahleli kulo oonyana bakaRubhen noonyana bakaGadi” </a:t>
            </a:r>
            <a:r>
              <a:rPr lang="en" sz="1400" b="1" dirty="0">
                <a:latin typeface="Comic Sans MS" panose="030F0702030302020204" pitchFamily="66" charset="0"/>
              </a:rPr>
              <a:t>(Yoshuwa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1" y="1568946"/>
            <a:ext cx="6562726" cy="1323439"/>
          </a:xfrm>
          <a:prstGeom prst="rect">
            <a:avLst/>
          </a:prstGeom>
          <a:noFill/>
        </p:spPr>
        <p:txBody>
          <a:bodyPr wrap="square">
            <a:spAutoFit/>
          </a:bodyPr>
          <a:lstStyle/>
          <a:p>
            <a:pPr lvl="0">
              <a:spcBef>
                <a:spcPts val="600"/>
              </a:spcBef>
              <a:defRPr/>
            </a:pPr>
            <a:r>
              <a:rPr lang="en-ZA" sz="2000" b="1" dirty="0" err="1">
                <a:solidFill>
                  <a:prstClr val="black"/>
                </a:solidFill>
              </a:rPr>
              <a:t>Ebona</a:t>
            </a:r>
            <a:r>
              <a:rPr lang="en-ZA" sz="2000" b="1" dirty="0">
                <a:solidFill>
                  <a:prstClr val="black"/>
                </a:solidFill>
              </a:rPr>
              <a:t> </a:t>
            </a:r>
            <a:r>
              <a:rPr lang="en-ZA" sz="2000" b="1" dirty="0" err="1">
                <a:solidFill>
                  <a:prstClr val="black"/>
                </a:solidFill>
              </a:rPr>
              <a:t>ukuba</a:t>
            </a:r>
            <a:r>
              <a:rPr lang="en-ZA" sz="2000" b="1" dirty="0">
                <a:solidFill>
                  <a:prstClr val="black"/>
                </a:solidFill>
              </a:rPr>
              <a:t> </a:t>
            </a:r>
            <a:r>
              <a:rPr lang="en-ZA" sz="2000" b="1" dirty="0" err="1">
                <a:solidFill>
                  <a:prstClr val="black"/>
                </a:solidFill>
              </a:rPr>
              <a:t>eso</a:t>
            </a:r>
            <a:r>
              <a:rPr lang="en-ZA" sz="2000" b="1" dirty="0">
                <a:solidFill>
                  <a:prstClr val="black"/>
                </a:solidFill>
              </a:rPr>
              <a:t> </a:t>
            </a:r>
            <a:r>
              <a:rPr lang="en-ZA" sz="2000" b="1" dirty="0" err="1">
                <a:solidFill>
                  <a:prstClr val="black"/>
                </a:solidFill>
              </a:rPr>
              <a:t>sityholo</a:t>
            </a:r>
            <a:r>
              <a:rPr lang="en-ZA" sz="2000" b="1" dirty="0">
                <a:solidFill>
                  <a:prstClr val="black"/>
                </a:solidFill>
              </a:rPr>
              <a:t> </a:t>
            </a:r>
            <a:r>
              <a:rPr lang="en-ZA" sz="2000" b="1" dirty="0" err="1">
                <a:solidFill>
                  <a:prstClr val="black"/>
                </a:solidFill>
              </a:rPr>
              <a:t>sasingenasihlahla</a:t>
            </a:r>
            <a:r>
              <a:rPr lang="en-ZA" sz="2000" b="1" dirty="0">
                <a:solidFill>
                  <a:prstClr val="black"/>
                </a:solidFill>
              </a:rPr>
              <a:t>, </a:t>
            </a:r>
            <a:r>
              <a:rPr lang="en-ZA" sz="2000" b="1" dirty="0" err="1">
                <a:solidFill>
                  <a:prstClr val="black"/>
                </a:solidFill>
              </a:rPr>
              <a:t>uPinehasi</a:t>
            </a:r>
            <a:r>
              <a:rPr lang="en-ZA" sz="2000" b="1" dirty="0">
                <a:solidFill>
                  <a:prstClr val="black"/>
                </a:solidFill>
              </a:rPr>
              <a:t> </a:t>
            </a:r>
            <a:r>
              <a:rPr lang="en-ZA" sz="2000" b="1" dirty="0" err="1">
                <a:solidFill>
                  <a:prstClr val="black"/>
                </a:solidFill>
              </a:rPr>
              <a:t>kunye</a:t>
            </a:r>
            <a:r>
              <a:rPr lang="en-ZA" sz="2000" b="1" dirty="0">
                <a:solidFill>
                  <a:prstClr val="black"/>
                </a:solidFill>
              </a:rPr>
              <a:t> </a:t>
            </a:r>
            <a:r>
              <a:rPr lang="en-ZA" sz="2000" b="1" dirty="0" err="1">
                <a:solidFill>
                  <a:prstClr val="black"/>
                </a:solidFill>
              </a:rPr>
              <a:t>neqela</a:t>
            </a:r>
            <a:r>
              <a:rPr lang="en-ZA" sz="2000" b="1" dirty="0">
                <a:solidFill>
                  <a:prstClr val="black"/>
                </a:solidFill>
              </a:rPr>
              <a:t> </a:t>
            </a:r>
            <a:r>
              <a:rPr lang="en-ZA" sz="2000" b="1" dirty="0" err="1">
                <a:solidFill>
                  <a:prstClr val="black"/>
                </a:solidFill>
              </a:rPr>
              <a:t>lamaSirayeli</a:t>
            </a:r>
            <a:r>
              <a:rPr lang="en-ZA" sz="2000" b="1" dirty="0">
                <a:solidFill>
                  <a:prstClr val="black"/>
                </a:solidFill>
              </a:rPr>
              <a:t> </a:t>
            </a:r>
            <a:r>
              <a:rPr lang="en-ZA" sz="2000" b="1" dirty="0" err="1">
                <a:solidFill>
                  <a:prstClr val="black"/>
                </a:solidFill>
              </a:rPr>
              <a:t>bakhululeka</a:t>
            </a:r>
            <a:r>
              <a:rPr lang="en-ZA" sz="2000" b="1" dirty="0">
                <a:solidFill>
                  <a:prstClr val="black"/>
                </a:solidFill>
              </a:rPr>
              <a:t> (Yosh. 22:30-31). </a:t>
            </a:r>
            <a:r>
              <a:rPr lang="en-ZA" sz="2000" b="1" dirty="0" err="1">
                <a:solidFill>
                  <a:prstClr val="black"/>
                </a:solidFill>
              </a:rPr>
              <a:t>Kwelinye</a:t>
            </a:r>
            <a:r>
              <a:rPr lang="en-ZA" sz="2000" b="1" dirty="0">
                <a:solidFill>
                  <a:prstClr val="black"/>
                </a:solidFill>
              </a:rPr>
              <a:t> </a:t>
            </a:r>
            <a:r>
              <a:rPr lang="en-ZA" sz="2000" b="1" dirty="0" err="1">
                <a:solidFill>
                  <a:prstClr val="black"/>
                </a:solidFill>
              </a:rPr>
              <a:t>icala</a:t>
            </a:r>
            <a:r>
              <a:rPr lang="en-ZA" sz="2000" b="1" dirty="0">
                <a:solidFill>
                  <a:prstClr val="black"/>
                </a:solidFill>
              </a:rPr>
              <a:t>, xa </a:t>
            </a:r>
            <a:r>
              <a:rPr lang="en-ZA" sz="2000" b="1" dirty="0" err="1">
                <a:solidFill>
                  <a:prstClr val="black"/>
                </a:solidFill>
              </a:rPr>
              <a:t>amaSirayeli</a:t>
            </a:r>
            <a:r>
              <a:rPr lang="en-ZA" sz="2000" b="1" dirty="0">
                <a:solidFill>
                  <a:prstClr val="black"/>
                </a:solidFill>
              </a:rPr>
              <a:t> </a:t>
            </a:r>
            <a:r>
              <a:rPr lang="en-ZA" sz="2000" b="1" dirty="0" err="1">
                <a:solidFill>
                  <a:prstClr val="black"/>
                </a:solidFill>
              </a:rPr>
              <a:t>afunda</a:t>
            </a:r>
            <a:r>
              <a:rPr lang="en-ZA" sz="2000" b="1" dirty="0">
                <a:solidFill>
                  <a:prstClr val="black"/>
                </a:solidFill>
              </a:rPr>
              <a:t> </a:t>
            </a:r>
            <a:r>
              <a:rPr lang="en-ZA" sz="2000" b="1" dirty="0" err="1">
                <a:solidFill>
                  <a:prstClr val="black"/>
                </a:solidFill>
              </a:rPr>
              <a:t>inyaniso</a:t>
            </a:r>
            <a:r>
              <a:rPr lang="en-ZA" sz="2000" b="1" dirty="0">
                <a:solidFill>
                  <a:prstClr val="black"/>
                </a:solidFill>
              </a:rPr>
              <a:t>, </a:t>
            </a:r>
            <a:r>
              <a:rPr lang="en-ZA" sz="2000" b="1" dirty="0" err="1">
                <a:solidFill>
                  <a:prstClr val="black"/>
                </a:solidFill>
              </a:rPr>
              <a:t>avuya</a:t>
            </a:r>
            <a:r>
              <a:rPr lang="en-ZA" sz="2000" b="1" dirty="0">
                <a:solidFill>
                  <a:prstClr val="black"/>
                </a:solidFill>
              </a:rPr>
              <a:t> </a:t>
            </a:r>
            <a:r>
              <a:rPr lang="en-ZA" sz="2000" b="1" dirty="0" err="1">
                <a:solidFill>
                  <a:prstClr val="black"/>
                </a:solidFill>
              </a:rPr>
              <a:t>aza</a:t>
            </a:r>
            <a:r>
              <a:rPr lang="en-ZA" sz="2000" b="1" dirty="0">
                <a:solidFill>
                  <a:prstClr val="black"/>
                </a:solidFill>
              </a:rPr>
              <a:t> </a:t>
            </a:r>
            <a:r>
              <a:rPr lang="en-ZA" sz="2000" b="1" dirty="0" err="1">
                <a:solidFill>
                  <a:prstClr val="black"/>
                </a:solidFill>
              </a:rPr>
              <a:t>amdumisa</a:t>
            </a:r>
            <a:r>
              <a:rPr lang="en-ZA" sz="2000" b="1" dirty="0">
                <a:solidFill>
                  <a:prstClr val="black"/>
                </a:solidFill>
              </a:rPr>
              <a:t> </a:t>
            </a:r>
            <a:r>
              <a:rPr lang="en-ZA" sz="2000" b="1" dirty="0" err="1">
                <a:solidFill>
                  <a:prstClr val="black"/>
                </a:solidFill>
              </a:rPr>
              <a:t>uThixo</a:t>
            </a:r>
            <a:r>
              <a:rPr lang="en-ZA" sz="2000" b="1" dirty="0">
                <a:solidFill>
                  <a:prstClr val="black"/>
                </a:solidFill>
              </a:rPr>
              <a:t> (Yosh. 22:32-33).</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3622387944"/>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372600" y="95250"/>
            <a:ext cx="2676524"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523875"/>
            <a:ext cx="10372725" cy="5786199"/>
          </a:xfrm>
          <a:prstGeom prst="rect">
            <a:avLst/>
          </a:prstGeom>
          <a:noFill/>
        </p:spPr>
        <p:txBody>
          <a:bodyPr wrap="square" rtlCol="0">
            <a:spAutoFit/>
          </a:bodyPr>
          <a:lstStyle/>
          <a:p>
            <a:pPr>
              <a:spcBef>
                <a:spcPts val="600"/>
              </a:spcBef>
            </a:pPr>
            <a:r>
              <a:rPr lang="en" sz="2400" b="1" dirty="0">
                <a:latin typeface="Constantia" panose="02030602050306030303" pitchFamily="18" charset="0"/>
              </a:rPr>
              <a:t>“</a:t>
            </a:r>
            <a:r>
              <a:rPr lang="en-US" sz="2400" b="1" dirty="0" err="1">
                <a:latin typeface="Constantia" panose="02030602050306030303" pitchFamily="18" charset="0"/>
              </a:rPr>
              <a:t>Abantwana</a:t>
            </a:r>
            <a:r>
              <a:rPr lang="en-US" sz="2400" b="1" dirty="0">
                <a:latin typeface="Constantia" panose="02030602050306030303" pitchFamily="18" charset="0"/>
              </a:rPr>
              <a:t> </a:t>
            </a:r>
            <a:r>
              <a:rPr lang="en-US" sz="2400" b="1" dirty="0" err="1">
                <a:latin typeface="Constantia" panose="02030602050306030303" pitchFamily="18" charset="0"/>
              </a:rPr>
              <a:t>bakaGadi</a:t>
            </a:r>
            <a:r>
              <a:rPr lang="en-US" sz="2400" b="1" dirty="0">
                <a:latin typeface="Constantia" panose="02030602050306030303" pitchFamily="18" charset="0"/>
              </a:rPr>
              <a:t> </a:t>
            </a:r>
            <a:r>
              <a:rPr lang="en-US" sz="2400" b="1" dirty="0" err="1">
                <a:latin typeface="Constantia" panose="02030602050306030303" pitchFamily="18" charset="0"/>
              </a:rPr>
              <a:t>noRubhen</a:t>
            </a:r>
            <a:r>
              <a:rPr lang="en-US" sz="2400" b="1" dirty="0">
                <a:latin typeface="Constantia" panose="02030602050306030303" pitchFamily="18" charset="0"/>
              </a:rPr>
              <a:t> </a:t>
            </a:r>
            <a:r>
              <a:rPr lang="en-US" sz="2400" b="1" dirty="0" err="1">
                <a:latin typeface="Constantia" panose="02030602050306030303" pitchFamily="18" charset="0"/>
              </a:rPr>
              <a:t>ngoku</a:t>
            </a:r>
            <a:r>
              <a:rPr lang="en-US" sz="2400" b="1" dirty="0">
                <a:latin typeface="Constantia" panose="02030602050306030303" pitchFamily="18" charset="0"/>
              </a:rPr>
              <a:t> </a:t>
            </a:r>
            <a:r>
              <a:rPr lang="en-US" sz="2400" b="1" dirty="0" err="1">
                <a:latin typeface="Constantia" panose="02030602050306030303" pitchFamily="18" charset="0"/>
              </a:rPr>
              <a:t>babeka</a:t>
            </a:r>
            <a:r>
              <a:rPr lang="en-US" sz="2400" b="1" dirty="0">
                <a:latin typeface="Constantia" panose="02030602050306030303" pitchFamily="18" charset="0"/>
              </a:rPr>
              <a:t> </a:t>
            </a:r>
            <a:r>
              <a:rPr lang="en-US" sz="2400" b="1" dirty="0" err="1">
                <a:latin typeface="Constantia" panose="02030602050306030303" pitchFamily="18" charset="0"/>
              </a:rPr>
              <a:t>umbhalo</a:t>
            </a:r>
            <a:r>
              <a:rPr lang="en-US" sz="2400" b="1" dirty="0">
                <a:latin typeface="Constantia" panose="02030602050306030303" pitchFamily="18" charset="0"/>
              </a:rPr>
              <a:t> </a:t>
            </a:r>
            <a:r>
              <a:rPr lang="en-US" sz="2400" b="1" dirty="0" err="1">
                <a:latin typeface="Constantia" panose="02030602050306030303" pitchFamily="18" charset="0"/>
              </a:rPr>
              <a:t>kwisibingelelo</a:t>
            </a:r>
            <a:r>
              <a:rPr lang="en-US" sz="2400" b="1" dirty="0">
                <a:latin typeface="Constantia" panose="02030602050306030303" pitchFamily="18" charset="0"/>
              </a:rPr>
              <a:t> </a:t>
            </a:r>
            <a:r>
              <a:rPr lang="en-US" sz="2400" b="1" dirty="0" err="1">
                <a:latin typeface="Constantia" panose="02030602050306030303" pitchFamily="18" charset="0"/>
              </a:rPr>
              <a:t>sabo</a:t>
            </a:r>
            <a:r>
              <a:rPr lang="en-US" sz="2400" b="1" dirty="0">
                <a:latin typeface="Constantia" panose="02030602050306030303" pitchFamily="18" charset="0"/>
              </a:rPr>
              <a:t> </a:t>
            </a:r>
            <a:r>
              <a:rPr lang="en-US" sz="2400" b="1" dirty="0" err="1">
                <a:latin typeface="Constantia" panose="02030602050306030303" pitchFamily="18" charset="0"/>
              </a:rPr>
              <a:t>ochaza</a:t>
            </a:r>
            <a:r>
              <a:rPr lang="en-US" sz="2400" b="1" dirty="0">
                <a:latin typeface="Constantia" panose="02030602050306030303" pitchFamily="18" charset="0"/>
              </a:rPr>
              <a:t> </a:t>
            </a:r>
            <a:r>
              <a:rPr lang="en-US" sz="2400" b="1" dirty="0" err="1">
                <a:latin typeface="Constantia" panose="02030602050306030303" pitchFamily="18" charset="0"/>
              </a:rPr>
              <a:t>injongo</a:t>
            </a:r>
            <a:r>
              <a:rPr lang="en-US" sz="2400" b="1" dirty="0">
                <a:latin typeface="Constantia" panose="02030602050306030303" pitchFamily="18" charset="0"/>
              </a:rPr>
              <a:t> </a:t>
            </a:r>
            <a:r>
              <a:rPr lang="en-US" sz="2400" b="1" dirty="0" err="1">
                <a:latin typeface="Constantia" panose="02030602050306030303" pitchFamily="18" charset="0"/>
              </a:rPr>
              <a:t>yokwakhiwa</a:t>
            </a:r>
            <a:r>
              <a:rPr lang="en-US" sz="2400" b="1" dirty="0">
                <a:latin typeface="Constantia" panose="02030602050306030303" pitchFamily="18" charset="0"/>
              </a:rPr>
              <a:t> </a:t>
            </a:r>
            <a:r>
              <a:rPr lang="en-US" sz="2400" b="1" dirty="0" err="1">
                <a:latin typeface="Constantia" panose="02030602050306030303" pitchFamily="18" charset="0"/>
              </a:rPr>
              <a:t>kwaso</a:t>
            </a:r>
            <a:r>
              <a:rPr lang="en-US" sz="2400" b="1" dirty="0">
                <a:latin typeface="Constantia" panose="02030602050306030303" pitchFamily="18" charset="0"/>
              </a:rPr>
              <a:t>; </a:t>
            </a:r>
            <a:r>
              <a:rPr lang="en-US" sz="2400" b="1" dirty="0" err="1">
                <a:latin typeface="Constantia" panose="02030602050306030303" pitchFamily="18" charset="0"/>
              </a:rPr>
              <a:t>bathi</a:t>
            </a:r>
            <a:r>
              <a:rPr lang="en-US" sz="2400" b="1" dirty="0">
                <a:latin typeface="Constantia" panose="02030602050306030303" pitchFamily="18" charset="0"/>
              </a:rPr>
              <a:t>, “Siya </a:t>
            </a:r>
            <a:r>
              <a:rPr lang="en-US" sz="2400" b="1" dirty="0" err="1">
                <a:latin typeface="Constantia" panose="02030602050306030303" pitchFamily="18" charset="0"/>
              </a:rPr>
              <a:t>kuba</a:t>
            </a:r>
            <a:r>
              <a:rPr lang="en-US" sz="2400" b="1" dirty="0">
                <a:latin typeface="Constantia" panose="02030602050306030303" pitchFamily="18" charset="0"/>
              </a:rPr>
              <a:t> </a:t>
            </a:r>
            <a:r>
              <a:rPr lang="en-US" sz="2400" b="1" dirty="0" err="1">
                <a:latin typeface="Constantia" panose="02030602050306030303" pitchFamily="18" charset="0"/>
              </a:rPr>
              <a:t>bubungqina</a:t>
            </a:r>
            <a:r>
              <a:rPr lang="en-US" sz="2400" b="1" dirty="0">
                <a:latin typeface="Constantia" panose="02030602050306030303" pitchFamily="18" charset="0"/>
              </a:rPr>
              <a:t> </a:t>
            </a:r>
            <a:r>
              <a:rPr lang="en-US" sz="2400" b="1" dirty="0" err="1">
                <a:latin typeface="Constantia" panose="02030602050306030303" pitchFamily="18" charset="0"/>
              </a:rPr>
              <a:t>phakathi</a:t>
            </a:r>
            <a:r>
              <a:rPr lang="en-US" sz="2400" b="1" dirty="0">
                <a:latin typeface="Constantia" panose="02030602050306030303" pitchFamily="18" charset="0"/>
              </a:rPr>
              <a:t> </a:t>
            </a:r>
            <a:r>
              <a:rPr lang="en-US" sz="2400" b="1" dirty="0" err="1">
                <a:latin typeface="Constantia" panose="02030602050306030303" pitchFamily="18" charset="0"/>
              </a:rPr>
              <a:t>kwethu</a:t>
            </a:r>
            <a:r>
              <a:rPr lang="en-US" sz="2400" b="1" dirty="0">
                <a:latin typeface="Constantia" panose="02030602050306030303" pitchFamily="18" charset="0"/>
              </a:rPr>
              <a:t> </a:t>
            </a:r>
            <a:r>
              <a:rPr lang="en-US" sz="2400" b="1" dirty="0" err="1">
                <a:latin typeface="Constantia" panose="02030602050306030303" pitchFamily="18" charset="0"/>
              </a:rPr>
              <a:t>ukuba</a:t>
            </a:r>
            <a:r>
              <a:rPr lang="en-US" sz="2400" b="1" dirty="0">
                <a:latin typeface="Constantia" panose="02030602050306030303" pitchFamily="18" charset="0"/>
              </a:rPr>
              <a:t> </a:t>
            </a:r>
            <a:r>
              <a:rPr lang="en-US" sz="2400" b="1" dirty="0" err="1">
                <a:latin typeface="Constantia" panose="02030602050306030303" pitchFamily="18" charset="0"/>
              </a:rPr>
              <a:t>uYehova</a:t>
            </a:r>
            <a:r>
              <a:rPr lang="en-US" sz="2400" b="1" dirty="0">
                <a:latin typeface="Constantia" panose="02030602050306030303" pitchFamily="18" charset="0"/>
              </a:rPr>
              <a:t> </a:t>
            </a:r>
            <a:r>
              <a:rPr lang="en-US" sz="2400" b="1" dirty="0" err="1">
                <a:latin typeface="Constantia" panose="02030602050306030303" pitchFamily="18" charset="0"/>
              </a:rPr>
              <a:t>nguThixo</a:t>
            </a:r>
            <a:r>
              <a:rPr lang="en-US" sz="2400" b="1" dirty="0">
                <a:latin typeface="Constantia" panose="02030602050306030303" pitchFamily="18" charset="0"/>
              </a:rPr>
              <a:t>.” </a:t>
            </a:r>
            <a:r>
              <a:rPr lang="en-US" sz="2400" b="1" dirty="0" err="1">
                <a:latin typeface="Constantia" panose="02030602050306030303" pitchFamily="18" charset="0"/>
              </a:rPr>
              <a:t>Ngaloo</a:t>
            </a:r>
            <a:r>
              <a:rPr lang="en-US" sz="2400" b="1" dirty="0">
                <a:latin typeface="Constantia" panose="02030602050306030303" pitchFamily="18" charset="0"/>
              </a:rPr>
              <a:t> </a:t>
            </a:r>
            <a:r>
              <a:rPr lang="en-US" sz="2400" b="1" dirty="0" err="1">
                <a:latin typeface="Constantia" panose="02030602050306030303" pitchFamily="18" charset="0"/>
              </a:rPr>
              <a:t>ndlela</a:t>
            </a:r>
            <a:r>
              <a:rPr lang="en-US" sz="2400" b="1" dirty="0">
                <a:latin typeface="Constantia" panose="02030602050306030303" pitchFamily="18" charset="0"/>
              </a:rPr>
              <a:t> </a:t>
            </a:r>
            <a:r>
              <a:rPr lang="en-US" sz="2400" b="1" dirty="0" err="1">
                <a:latin typeface="Constantia" panose="02030602050306030303" pitchFamily="18" charset="0"/>
              </a:rPr>
              <a:t>bazama</a:t>
            </a:r>
            <a:r>
              <a:rPr lang="en-US" sz="2400" b="1" dirty="0">
                <a:latin typeface="Constantia" panose="02030602050306030303" pitchFamily="18" charset="0"/>
              </a:rPr>
              <a:t> </a:t>
            </a:r>
            <a:r>
              <a:rPr lang="en-US" sz="2400" b="1" dirty="0" err="1">
                <a:latin typeface="Constantia" panose="02030602050306030303" pitchFamily="18" charset="0"/>
              </a:rPr>
              <a:t>ukuthintela</a:t>
            </a:r>
            <a:r>
              <a:rPr lang="en-US" sz="2400" b="1" dirty="0">
                <a:latin typeface="Constantia" panose="02030602050306030303" pitchFamily="18" charset="0"/>
              </a:rPr>
              <a:t> </a:t>
            </a:r>
            <a:r>
              <a:rPr lang="en-US" sz="2400" b="1" dirty="0" err="1">
                <a:latin typeface="Constantia" panose="02030602050306030303" pitchFamily="18" charset="0"/>
              </a:rPr>
              <a:t>ukungaqondi</a:t>
            </a:r>
            <a:r>
              <a:rPr lang="en-US" sz="2400" b="1" dirty="0">
                <a:latin typeface="Constantia" panose="02030602050306030303" pitchFamily="18" charset="0"/>
              </a:rPr>
              <a:t> </a:t>
            </a:r>
            <a:r>
              <a:rPr lang="en-US" sz="2400" b="1" dirty="0" err="1">
                <a:latin typeface="Constantia" panose="02030602050306030303" pitchFamily="18" charset="0"/>
              </a:rPr>
              <a:t>kakuhle</a:t>
            </a:r>
            <a:r>
              <a:rPr lang="en-US" sz="2400" b="1" dirty="0">
                <a:latin typeface="Constantia" panose="02030602050306030303" pitchFamily="18" charset="0"/>
              </a:rPr>
              <a:t> </a:t>
            </a:r>
            <a:r>
              <a:rPr lang="en-US" sz="2400" b="1" dirty="0" err="1">
                <a:latin typeface="Constantia" panose="02030602050306030303" pitchFamily="18" charset="0"/>
              </a:rPr>
              <a:t>kwixesha</a:t>
            </a:r>
            <a:r>
              <a:rPr lang="en-US" sz="2400" b="1" dirty="0">
                <a:latin typeface="Constantia" panose="02030602050306030303" pitchFamily="18" charset="0"/>
              </a:rPr>
              <a:t> </a:t>
            </a:r>
            <a:r>
              <a:rPr lang="en-US" sz="2400" b="1" dirty="0" err="1">
                <a:latin typeface="Constantia" panose="02030602050306030303" pitchFamily="18" charset="0"/>
              </a:rPr>
              <a:t>elizayo</a:t>
            </a:r>
            <a:r>
              <a:rPr lang="en-US" sz="2400" b="1" dirty="0">
                <a:latin typeface="Constantia" panose="02030602050306030303" pitchFamily="18" charset="0"/>
              </a:rPr>
              <a:t> </a:t>
            </a:r>
            <a:r>
              <a:rPr lang="en-US" sz="2400" b="1" dirty="0" err="1">
                <a:latin typeface="Constantia" panose="02030602050306030303" pitchFamily="18" charset="0"/>
              </a:rPr>
              <a:t>nokususa</a:t>
            </a:r>
            <a:r>
              <a:rPr lang="en-US" sz="2400" b="1" dirty="0">
                <a:latin typeface="Constantia" panose="02030602050306030303" pitchFamily="18" charset="0"/>
              </a:rPr>
              <a:t> </a:t>
            </a:r>
            <a:r>
              <a:rPr lang="en-US" sz="2400" b="1" dirty="0" err="1">
                <a:latin typeface="Constantia" panose="02030602050306030303" pitchFamily="18" charset="0"/>
              </a:rPr>
              <a:t>oko</a:t>
            </a:r>
            <a:r>
              <a:rPr lang="en-US" sz="2400" b="1" dirty="0">
                <a:latin typeface="Constantia" panose="02030602050306030303" pitchFamily="18" charset="0"/>
              </a:rPr>
              <a:t> </a:t>
            </a:r>
            <a:r>
              <a:rPr lang="en-US" sz="2400" b="1" dirty="0" err="1">
                <a:latin typeface="Constantia" panose="02030602050306030303" pitchFamily="18" charset="0"/>
              </a:rPr>
              <a:t>kunokuba</a:t>
            </a:r>
            <a:r>
              <a:rPr lang="en-US" sz="2400" b="1" dirty="0">
                <a:latin typeface="Constantia" panose="02030602050306030303" pitchFamily="18" charset="0"/>
              </a:rPr>
              <a:t> </a:t>
            </a:r>
            <a:r>
              <a:rPr lang="en-US" sz="2400" b="1" dirty="0" err="1">
                <a:latin typeface="Constantia" panose="02030602050306030303" pitchFamily="18" charset="0"/>
              </a:rPr>
              <a:t>sisilingo</a:t>
            </a:r>
            <a:r>
              <a:rPr lang="en-US" sz="2400" b="1" dirty="0">
                <a:latin typeface="Constantia" panose="02030602050306030303" pitchFamily="18" charset="0"/>
              </a:rPr>
              <a:t>.</a:t>
            </a:r>
          </a:p>
          <a:p>
            <a:pPr>
              <a:spcBef>
                <a:spcPts val="600"/>
              </a:spcBef>
            </a:pPr>
            <a:r>
              <a:rPr lang="en-US" sz="2400" b="1" dirty="0" err="1">
                <a:latin typeface="Constantia" panose="02030602050306030303" pitchFamily="18" charset="0"/>
              </a:rPr>
              <a:t>Zingaphi</a:t>
            </a:r>
            <a:r>
              <a:rPr lang="en-US" sz="2400" b="1" dirty="0">
                <a:latin typeface="Constantia" panose="02030602050306030303" pitchFamily="18" charset="0"/>
              </a:rPr>
              <a:t> </a:t>
            </a:r>
            <a:r>
              <a:rPr lang="en-US" sz="2400" b="1" dirty="0" err="1">
                <a:latin typeface="Constantia" panose="02030602050306030303" pitchFamily="18" charset="0"/>
              </a:rPr>
              <a:t>iingxaki</a:t>
            </a:r>
            <a:r>
              <a:rPr lang="en-US" sz="2400" b="1" dirty="0">
                <a:latin typeface="Constantia" panose="02030602050306030303" pitchFamily="18" charset="0"/>
              </a:rPr>
              <a:t> </a:t>
            </a:r>
            <a:r>
              <a:rPr lang="en-US" sz="2400" b="1" dirty="0" err="1">
                <a:latin typeface="Constantia" panose="02030602050306030303" pitchFamily="18" charset="0"/>
              </a:rPr>
              <a:t>ezinkulu</a:t>
            </a:r>
            <a:r>
              <a:rPr lang="en-US" sz="2400" b="1" dirty="0">
                <a:latin typeface="Constantia" panose="02030602050306030303" pitchFamily="18" charset="0"/>
              </a:rPr>
              <a:t> </a:t>
            </a:r>
            <a:r>
              <a:rPr lang="en-US" sz="2400" b="1" dirty="0" err="1">
                <a:latin typeface="Constantia" panose="02030602050306030303" pitchFamily="18" charset="0"/>
              </a:rPr>
              <a:t>ezivelayo</a:t>
            </a:r>
            <a:r>
              <a:rPr lang="en-US" sz="2400" b="1" dirty="0">
                <a:latin typeface="Constantia" panose="02030602050306030303" pitchFamily="18" charset="0"/>
              </a:rPr>
              <a:t> </a:t>
            </a:r>
            <a:r>
              <a:rPr lang="en-US" sz="2400" b="1" dirty="0" err="1">
                <a:latin typeface="Constantia" panose="02030602050306030303" pitchFamily="18" charset="0"/>
              </a:rPr>
              <a:t>ngokungaqondani</a:t>
            </a:r>
            <a:r>
              <a:rPr lang="en-US" sz="2400" b="1" dirty="0">
                <a:latin typeface="Constantia" panose="02030602050306030303" pitchFamily="18" charset="0"/>
              </a:rPr>
              <a:t> </a:t>
            </a:r>
            <a:r>
              <a:rPr lang="en-US" sz="2400" b="1" dirty="0" err="1">
                <a:latin typeface="Constantia" panose="02030602050306030303" pitchFamily="18" charset="0"/>
              </a:rPr>
              <a:t>nje</a:t>
            </a:r>
            <a:r>
              <a:rPr lang="en-US" sz="2400" b="1" dirty="0">
                <a:latin typeface="Constantia" panose="02030602050306030303" pitchFamily="18" charset="0"/>
              </a:rPr>
              <a:t>, </a:t>
            </a:r>
            <a:r>
              <a:rPr lang="en-US" sz="2400" b="1" dirty="0" err="1">
                <a:latin typeface="Constantia" panose="02030602050306030303" pitchFamily="18" charset="0"/>
              </a:rPr>
              <a:t>kwanaphakathi</a:t>
            </a:r>
            <a:r>
              <a:rPr lang="en-US" sz="2400" b="1" dirty="0">
                <a:latin typeface="Constantia" panose="02030602050306030303" pitchFamily="18" charset="0"/>
              </a:rPr>
              <a:t> </a:t>
            </a:r>
            <a:r>
              <a:rPr lang="en-US" sz="2400" b="1" dirty="0" err="1">
                <a:latin typeface="Constantia" panose="02030602050306030303" pitchFamily="18" charset="0"/>
              </a:rPr>
              <a:t>kwabo</a:t>
            </a:r>
            <a:r>
              <a:rPr lang="en-US" sz="2400" b="1" dirty="0">
                <a:latin typeface="Constantia" panose="02030602050306030303" pitchFamily="18" charset="0"/>
              </a:rPr>
              <a:t> </a:t>
            </a:r>
            <a:r>
              <a:rPr lang="en-US" sz="2400" b="1" dirty="0" err="1">
                <a:latin typeface="Constantia" panose="02030602050306030303" pitchFamily="18" charset="0"/>
              </a:rPr>
              <a:t>baqhutywa</a:t>
            </a:r>
            <a:r>
              <a:rPr lang="en-US" sz="2400" b="1" dirty="0">
                <a:latin typeface="Constantia" panose="02030602050306030303" pitchFamily="18" charset="0"/>
              </a:rPr>
              <a:t> </a:t>
            </a:r>
            <a:r>
              <a:rPr lang="en-US" sz="2400" b="1" dirty="0" err="1">
                <a:latin typeface="Constantia" panose="02030602050306030303" pitchFamily="18" charset="0"/>
              </a:rPr>
              <a:t>ziinjongo</a:t>
            </a:r>
            <a:r>
              <a:rPr lang="en-US" sz="2400" b="1" dirty="0">
                <a:latin typeface="Constantia" panose="02030602050306030303" pitchFamily="18" charset="0"/>
              </a:rPr>
              <a:t> </a:t>
            </a:r>
            <a:r>
              <a:rPr lang="en-US" sz="2400" b="1" dirty="0" err="1">
                <a:latin typeface="Constantia" panose="02030602050306030303" pitchFamily="18" charset="0"/>
              </a:rPr>
              <a:t>ezifanelekileyo</a:t>
            </a:r>
            <a:r>
              <a:rPr lang="en-US" sz="2400" b="1" dirty="0">
                <a:latin typeface="Constantia" panose="02030602050306030303" pitchFamily="18" charset="0"/>
              </a:rPr>
              <a:t>; </a:t>
            </a:r>
            <a:r>
              <a:rPr lang="en-US" sz="2400" b="1" dirty="0" err="1">
                <a:latin typeface="Constantia" panose="02030602050306030303" pitchFamily="18" charset="0"/>
              </a:rPr>
              <a:t>kwaye</a:t>
            </a:r>
            <a:r>
              <a:rPr lang="en-US" sz="2400" b="1" dirty="0">
                <a:latin typeface="Constantia" panose="02030602050306030303" pitchFamily="18" charset="0"/>
              </a:rPr>
              <a:t> </a:t>
            </a:r>
            <a:r>
              <a:rPr lang="en-US" sz="2400" b="1" dirty="0" err="1">
                <a:latin typeface="Constantia" panose="02030602050306030303" pitchFamily="18" charset="0"/>
              </a:rPr>
              <a:t>ngaphandle</a:t>
            </a:r>
            <a:r>
              <a:rPr lang="en-US" sz="2400" b="1" dirty="0">
                <a:latin typeface="Constantia" panose="02030602050306030303" pitchFamily="18" charset="0"/>
              </a:rPr>
              <a:t> </a:t>
            </a:r>
            <a:r>
              <a:rPr lang="en-US" sz="2400" b="1" dirty="0" err="1">
                <a:latin typeface="Constantia" panose="02030602050306030303" pitchFamily="18" charset="0"/>
              </a:rPr>
              <a:t>kokusebenzisa</a:t>
            </a:r>
            <a:r>
              <a:rPr lang="en-US" sz="2400" b="1" dirty="0">
                <a:latin typeface="Constantia" panose="02030602050306030303" pitchFamily="18" charset="0"/>
              </a:rPr>
              <a:t> </a:t>
            </a:r>
            <a:r>
              <a:rPr lang="en-US" sz="2400" b="1" dirty="0" err="1">
                <a:latin typeface="Constantia" panose="02030602050306030303" pitchFamily="18" charset="0"/>
              </a:rPr>
              <a:t>imbeko</a:t>
            </a:r>
            <a:r>
              <a:rPr lang="en-US" sz="2400" b="1" dirty="0">
                <a:latin typeface="Constantia" panose="02030602050306030303" pitchFamily="18" charset="0"/>
              </a:rPr>
              <a:t> </a:t>
            </a:r>
            <a:r>
              <a:rPr lang="en-US" sz="2400" b="1" dirty="0" err="1">
                <a:latin typeface="Constantia" panose="02030602050306030303" pitchFamily="18" charset="0"/>
              </a:rPr>
              <a:t>nokunyamezela</a:t>
            </a:r>
            <a:r>
              <a:rPr lang="en-US" sz="2400" b="1" dirty="0">
                <a:latin typeface="Constantia" panose="02030602050306030303" pitchFamily="18" charset="0"/>
              </a:rPr>
              <a:t>, </a:t>
            </a:r>
            <a:r>
              <a:rPr lang="en-US" sz="2400" b="1" dirty="0" err="1">
                <a:latin typeface="Constantia" panose="02030602050306030303" pitchFamily="18" charset="0"/>
              </a:rPr>
              <a:t>zeziphi</a:t>
            </a:r>
            <a:r>
              <a:rPr lang="en-US" sz="2400" b="1" dirty="0">
                <a:latin typeface="Constantia" panose="02030602050306030303" pitchFamily="18" charset="0"/>
              </a:rPr>
              <a:t> </a:t>
            </a:r>
            <a:r>
              <a:rPr lang="en-US" sz="2400" b="1" dirty="0" err="1">
                <a:latin typeface="Constantia" panose="02030602050306030303" pitchFamily="18" charset="0"/>
              </a:rPr>
              <a:t>iziphumo</a:t>
            </a:r>
            <a:r>
              <a:rPr lang="en-US" sz="2400" b="1" dirty="0">
                <a:latin typeface="Constantia" panose="02030602050306030303" pitchFamily="18" charset="0"/>
              </a:rPr>
              <a:t> </a:t>
            </a:r>
            <a:r>
              <a:rPr lang="en-US" sz="2400" b="1" dirty="0" err="1">
                <a:latin typeface="Constantia" panose="02030602050306030303" pitchFamily="18" charset="0"/>
              </a:rPr>
              <a:t>ezinzulu</a:t>
            </a:r>
            <a:r>
              <a:rPr lang="en-US" sz="2400" b="1" dirty="0">
                <a:latin typeface="Constantia" panose="02030602050306030303" pitchFamily="18" charset="0"/>
              </a:rPr>
              <a:t> </a:t>
            </a:r>
            <a:r>
              <a:rPr lang="en-US" sz="2400" b="1" dirty="0" err="1">
                <a:latin typeface="Constantia" panose="02030602050306030303" pitchFamily="18" charset="0"/>
              </a:rPr>
              <a:t>nezibulalayo</a:t>
            </a:r>
            <a:r>
              <a:rPr lang="en-US" sz="2400" b="1" dirty="0">
                <a:latin typeface="Constantia" panose="02030602050306030303" pitchFamily="18" charset="0"/>
              </a:rPr>
              <a:t> </a:t>
            </a:r>
            <a:r>
              <a:rPr lang="en-US" sz="2400" b="1" dirty="0" err="1">
                <a:latin typeface="Constantia" panose="02030602050306030303" pitchFamily="18" charset="0"/>
              </a:rPr>
              <a:t>ezinokulandela</a:t>
            </a:r>
            <a:r>
              <a:rPr lang="en-US" sz="2400" b="1" dirty="0">
                <a:latin typeface="Constantia" panose="02030602050306030303" pitchFamily="18" charset="0"/>
              </a:rPr>
              <a:t> […]</a:t>
            </a:r>
          </a:p>
          <a:p>
            <a:pPr>
              <a:spcBef>
                <a:spcPts val="600"/>
              </a:spcBef>
            </a:pPr>
            <a:r>
              <a:rPr lang="en-US" sz="2400" b="1" dirty="0" err="1">
                <a:latin typeface="Constantia" panose="02030602050306030303" pitchFamily="18" charset="0"/>
              </a:rPr>
              <a:t>Akukho</a:t>
            </a:r>
            <a:r>
              <a:rPr lang="en-US" sz="2400" b="1" dirty="0">
                <a:latin typeface="Constantia" panose="02030602050306030303" pitchFamily="18" charset="0"/>
              </a:rPr>
              <a:t> </a:t>
            </a:r>
            <a:r>
              <a:rPr lang="en-US" sz="2400" b="1" dirty="0" err="1">
                <a:latin typeface="Constantia" panose="02030602050306030303" pitchFamily="18" charset="0"/>
              </a:rPr>
              <a:t>mntu</a:t>
            </a:r>
            <a:r>
              <a:rPr lang="en-US" sz="2400" b="1" dirty="0">
                <a:latin typeface="Constantia" panose="02030602050306030303" pitchFamily="18" charset="0"/>
              </a:rPr>
              <a:t> </a:t>
            </a:r>
            <a:r>
              <a:rPr lang="en-US" sz="2400" b="1" dirty="0" err="1">
                <a:latin typeface="Constantia" panose="02030602050306030303" pitchFamily="18" charset="0"/>
              </a:rPr>
              <a:t>wakha</a:t>
            </a:r>
            <a:r>
              <a:rPr lang="en-US" sz="2400" b="1" dirty="0">
                <a:latin typeface="Constantia" panose="02030602050306030303" pitchFamily="18" charset="0"/>
              </a:rPr>
              <a:t> </a:t>
            </a:r>
            <a:r>
              <a:rPr lang="en-US" sz="2400" b="1" dirty="0" err="1">
                <a:latin typeface="Constantia" panose="02030602050306030303" pitchFamily="18" charset="0"/>
              </a:rPr>
              <a:t>wabuyiselwa</a:t>
            </a:r>
            <a:r>
              <a:rPr lang="en-US" sz="2400" b="1" dirty="0">
                <a:latin typeface="Constantia" panose="02030602050306030303" pitchFamily="18" charset="0"/>
              </a:rPr>
              <a:t> </a:t>
            </a:r>
            <a:r>
              <a:rPr lang="en-US" sz="2400" b="1" dirty="0" err="1">
                <a:latin typeface="Constantia" panose="02030602050306030303" pitchFamily="18" charset="0"/>
              </a:rPr>
              <a:t>kwindawo</a:t>
            </a:r>
            <a:r>
              <a:rPr lang="en-US" sz="2400" b="1" dirty="0">
                <a:latin typeface="Constantia" panose="02030602050306030303" pitchFamily="18" charset="0"/>
              </a:rPr>
              <a:t> </a:t>
            </a:r>
            <a:r>
              <a:rPr lang="en-US" sz="2400" b="1" dirty="0" err="1">
                <a:latin typeface="Constantia" panose="02030602050306030303" pitchFamily="18" charset="0"/>
              </a:rPr>
              <a:t>engafanelekanga</a:t>
            </a:r>
            <a:r>
              <a:rPr lang="en-US" sz="2400" b="1" dirty="0">
                <a:latin typeface="Constantia" panose="02030602050306030303" pitchFamily="18" charset="0"/>
              </a:rPr>
              <a:t> </a:t>
            </a:r>
            <a:r>
              <a:rPr lang="en-US" sz="2400" b="1" dirty="0" err="1">
                <a:latin typeface="Constantia" panose="02030602050306030303" pitchFamily="18" charset="0"/>
              </a:rPr>
              <a:t>ngokugxekwa</a:t>
            </a:r>
            <a:r>
              <a:rPr lang="en-US" sz="2400" b="1" dirty="0">
                <a:latin typeface="Constantia" panose="02030602050306030303" pitchFamily="18" charset="0"/>
              </a:rPr>
              <a:t> </a:t>
            </a:r>
            <a:r>
              <a:rPr lang="en-US" sz="2400" b="1" dirty="0" err="1">
                <a:latin typeface="Constantia" panose="02030602050306030303" pitchFamily="18" charset="0"/>
              </a:rPr>
              <a:t>nokugxekwa</a:t>
            </a:r>
            <a:r>
              <a:rPr lang="en-US" sz="2400" b="1" dirty="0">
                <a:latin typeface="Constantia" panose="02030602050306030303" pitchFamily="18" charset="0"/>
              </a:rPr>
              <a:t>; </a:t>
            </a:r>
            <a:r>
              <a:rPr lang="en-US" sz="2400" b="1" dirty="0" err="1">
                <a:latin typeface="Constantia" panose="02030602050306030303" pitchFamily="18" charset="0"/>
              </a:rPr>
              <a:t>kodwa</a:t>
            </a:r>
            <a:r>
              <a:rPr lang="en-US" sz="2400" b="1" dirty="0">
                <a:latin typeface="Constantia" panose="02030602050306030303" pitchFamily="18" charset="0"/>
              </a:rPr>
              <a:t> </a:t>
            </a:r>
            <a:r>
              <a:rPr lang="en-US" sz="2400" b="1" dirty="0" err="1">
                <a:latin typeface="Constantia" panose="02030602050306030303" pitchFamily="18" charset="0"/>
              </a:rPr>
              <a:t>abaninzi</a:t>
            </a:r>
            <a:r>
              <a:rPr lang="en-US" sz="2400" b="1" dirty="0">
                <a:latin typeface="Constantia" panose="02030602050306030303" pitchFamily="18" charset="0"/>
              </a:rPr>
              <a:t> </a:t>
            </a:r>
            <a:r>
              <a:rPr lang="en-US" sz="2400" b="1" dirty="0" err="1">
                <a:latin typeface="Constantia" panose="02030602050306030303" pitchFamily="18" charset="0"/>
              </a:rPr>
              <a:t>ngaloo</a:t>
            </a:r>
            <a:r>
              <a:rPr lang="en-US" sz="2400" b="1" dirty="0">
                <a:latin typeface="Constantia" panose="02030602050306030303" pitchFamily="18" charset="0"/>
              </a:rPr>
              <a:t> </a:t>
            </a:r>
            <a:r>
              <a:rPr lang="en-US" sz="2400" b="1" dirty="0" err="1">
                <a:latin typeface="Constantia" panose="02030602050306030303" pitchFamily="18" charset="0"/>
              </a:rPr>
              <a:t>ndlela</a:t>
            </a:r>
            <a:r>
              <a:rPr lang="en-US" sz="2400" b="1" dirty="0">
                <a:latin typeface="Constantia" panose="02030602050306030303" pitchFamily="18" charset="0"/>
              </a:rPr>
              <a:t> </a:t>
            </a:r>
            <a:r>
              <a:rPr lang="en-US" sz="2400" b="1" dirty="0" err="1">
                <a:latin typeface="Constantia" panose="02030602050306030303" pitchFamily="18" charset="0"/>
              </a:rPr>
              <a:t>bagxothwa</a:t>
            </a:r>
            <a:r>
              <a:rPr lang="en-US" sz="2400" b="1" dirty="0">
                <a:latin typeface="Constantia" panose="02030602050306030303" pitchFamily="18" charset="0"/>
              </a:rPr>
              <a:t> </a:t>
            </a:r>
            <a:r>
              <a:rPr lang="en-US" sz="2400" b="1" dirty="0" err="1">
                <a:latin typeface="Constantia" panose="02030602050306030303" pitchFamily="18" charset="0"/>
              </a:rPr>
              <a:t>kude</a:t>
            </a:r>
            <a:r>
              <a:rPr lang="en-US" sz="2400" b="1" dirty="0">
                <a:latin typeface="Constantia" panose="02030602050306030303" pitchFamily="18" charset="0"/>
              </a:rPr>
              <a:t> </a:t>
            </a:r>
            <a:r>
              <a:rPr lang="en-US" sz="2400" b="1" dirty="0" err="1">
                <a:latin typeface="Constantia" panose="02030602050306030303" pitchFamily="18" charset="0"/>
              </a:rPr>
              <a:t>nendlela</a:t>
            </a:r>
            <a:r>
              <a:rPr lang="en-US" sz="2400" b="1" dirty="0">
                <a:latin typeface="Constantia" panose="02030602050306030303" pitchFamily="18" charset="0"/>
              </a:rPr>
              <a:t> </a:t>
            </a:r>
            <a:r>
              <a:rPr lang="en-US" sz="2400" b="1" dirty="0" err="1">
                <a:latin typeface="Constantia" panose="02030602050306030303" pitchFamily="18" charset="0"/>
              </a:rPr>
              <a:t>elungileyo</a:t>
            </a:r>
            <a:r>
              <a:rPr lang="en-US" sz="2400" b="1" dirty="0">
                <a:latin typeface="Constantia" panose="02030602050306030303" pitchFamily="18" charset="0"/>
              </a:rPr>
              <a:t> </a:t>
            </a:r>
            <a:r>
              <a:rPr lang="en-US" sz="2400" b="1" dirty="0" err="1">
                <a:latin typeface="Constantia" panose="02030602050306030303" pitchFamily="18" charset="0"/>
              </a:rPr>
              <a:t>baze</a:t>
            </a:r>
            <a:r>
              <a:rPr lang="en-US" sz="2400" b="1" dirty="0">
                <a:latin typeface="Constantia" panose="02030602050306030303" pitchFamily="18" charset="0"/>
              </a:rPr>
              <a:t> </a:t>
            </a:r>
            <a:r>
              <a:rPr lang="en-US" sz="2400" b="1" dirty="0" err="1">
                <a:latin typeface="Constantia" panose="02030602050306030303" pitchFamily="18" charset="0"/>
              </a:rPr>
              <a:t>bakhokelelwe</a:t>
            </a:r>
            <a:r>
              <a:rPr lang="en-US" sz="2400" b="1" dirty="0">
                <a:latin typeface="Constantia" panose="02030602050306030303" pitchFamily="18" charset="0"/>
              </a:rPr>
              <a:t> </a:t>
            </a:r>
            <a:r>
              <a:rPr lang="en-US" sz="2400" b="1" dirty="0" err="1">
                <a:latin typeface="Constantia" panose="02030602050306030303" pitchFamily="18" charset="0"/>
              </a:rPr>
              <a:t>ekubeni</a:t>
            </a:r>
            <a:r>
              <a:rPr lang="en-US" sz="2400" b="1" dirty="0">
                <a:latin typeface="Constantia" panose="02030602050306030303" pitchFamily="18" charset="0"/>
              </a:rPr>
              <a:t> </a:t>
            </a:r>
            <a:r>
              <a:rPr lang="en-US" sz="2400" b="1" dirty="0" err="1">
                <a:latin typeface="Constantia" panose="02030602050306030303" pitchFamily="18" charset="0"/>
              </a:rPr>
              <a:t>baqinise</a:t>
            </a:r>
            <a:r>
              <a:rPr lang="en-US" sz="2400" b="1" dirty="0">
                <a:latin typeface="Constantia" panose="02030602050306030303" pitchFamily="18" charset="0"/>
              </a:rPr>
              <a:t> </a:t>
            </a:r>
            <a:r>
              <a:rPr lang="en-US" sz="2400" b="1" dirty="0" err="1">
                <a:latin typeface="Constantia" panose="02030602050306030303" pitchFamily="18" charset="0"/>
              </a:rPr>
              <a:t>iintliziyo</a:t>
            </a:r>
            <a:r>
              <a:rPr lang="en-US" sz="2400" b="1" dirty="0">
                <a:latin typeface="Constantia" panose="02030602050306030303" pitchFamily="18" charset="0"/>
              </a:rPr>
              <a:t> </a:t>
            </a:r>
            <a:r>
              <a:rPr lang="en-US" sz="2400" b="1" dirty="0" err="1">
                <a:latin typeface="Constantia" panose="02030602050306030303" pitchFamily="18" charset="0"/>
              </a:rPr>
              <a:t>zabo</a:t>
            </a:r>
            <a:r>
              <a:rPr lang="en-US" sz="2400" b="1" dirty="0">
                <a:latin typeface="Constantia" panose="02030602050306030303" pitchFamily="18" charset="0"/>
              </a:rPr>
              <a:t> </a:t>
            </a:r>
            <a:r>
              <a:rPr lang="en-US" sz="2400" b="1" dirty="0" err="1">
                <a:latin typeface="Constantia" panose="02030602050306030303" pitchFamily="18" charset="0"/>
              </a:rPr>
              <a:t>nxamnye</a:t>
            </a:r>
            <a:r>
              <a:rPr lang="en-US" sz="2400" b="1" dirty="0">
                <a:latin typeface="Constantia" panose="02030602050306030303" pitchFamily="18" charset="0"/>
              </a:rPr>
              <a:t> </a:t>
            </a:r>
            <a:r>
              <a:rPr lang="en-US" sz="2400" b="1" dirty="0" err="1">
                <a:latin typeface="Constantia" panose="02030602050306030303" pitchFamily="18" charset="0"/>
              </a:rPr>
              <a:t>nokukholelwa</a:t>
            </a:r>
            <a:r>
              <a:rPr lang="en-US" sz="2400" b="1" dirty="0">
                <a:latin typeface="Constantia" panose="02030602050306030303" pitchFamily="18" charset="0"/>
              </a:rPr>
              <a:t>. </a:t>
            </a:r>
            <a:r>
              <a:rPr lang="en-US" sz="2400" b="1" dirty="0" err="1">
                <a:latin typeface="Constantia" panose="02030602050306030303" pitchFamily="18" charset="0"/>
              </a:rPr>
              <a:t>Umoya</a:t>
            </a:r>
            <a:r>
              <a:rPr lang="en-US" sz="2400" b="1" dirty="0">
                <a:latin typeface="Constantia" panose="02030602050306030303" pitchFamily="18" charset="0"/>
              </a:rPr>
              <a:t> </a:t>
            </a:r>
            <a:r>
              <a:rPr lang="en-US" sz="2400" b="1" dirty="0" err="1">
                <a:latin typeface="Constantia" panose="02030602050306030303" pitchFamily="18" charset="0"/>
              </a:rPr>
              <a:t>wobubele</a:t>
            </a:r>
            <a:r>
              <a:rPr lang="en-US" sz="2400" b="1" dirty="0">
                <a:latin typeface="Constantia" panose="02030602050306030303" pitchFamily="18" charset="0"/>
              </a:rPr>
              <a:t>, </a:t>
            </a:r>
            <a:r>
              <a:rPr lang="en-US" sz="2400" b="1" dirty="0" err="1">
                <a:latin typeface="Constantia" panose="02030602050306030303" pitchFamily="18" charset="0"/>
              </a:rPr>
              <a:t>ukuziphatha</a:t>
            </a:r>
            <a:r>
              <a:rPr lang="en-US" sz="2400" b="1" dirty="0">
                <a:latin typeface="Constantia" panose="02030602050306030303" pitchFamily="18" charset="0"/>
              </a:rPr>
              <a:t> </a:t>
            </a:r>
            <a:r>
              <a:rPr lang="en-US" sz="2400" b="1" dirty="0" err="1">
                <a:latin typeface="Constantia" panose="02030602050306030303" pitchFamily="18" charset="0"/>
              </a:rPr>
              <a:t>okunembeko</a:t>
            </a:r>
            <a:r>
              <a:rPr lang="en-US" sz="2400" b="1" dirty="0">
                <a:latin typeface="Constantia" panose="02030602050306030303" pitchFamily="18" charset="0"/>
              </a:rPr>
              <a:t>, </a:t>
            </a:r>
            <a:r>
              <a:rPr lang="en-US" sz="2400" b="1" dirty="0" err="1">
                <a:latin typeface="Constantia" panose="02030602050306030303" pitchFamily="18" charset="0"/>
              </a:rPr>
              <a:t>nokungakhathaliyo</a:t>
            </a:r>
            <a:r>
              <a:rPr lang="en-US" sz="2400" b="1" dirty="0">
                <a:latin typeface="Constantia" panose="02030602050306030303" pitchFamily="18" charset="0"/>
              </a:rPr>
              <a:t> </a:t>
            </a:r>
            <a:r>
              <a:rPr lang="en-US" sz="2400" b="1" dirty="0" err="1">
                <a:latin typeface="Constantia" panose="02030602050306030303" pitchFamily="18" charset="0"/>
              </a:rPr>
              <a:t>kunokusindisa</a:t>
            </a:r>
            <a:r>
              <a:rPr lang="en-US" sz="2400" b="1" dirty="0">
                <a:latin typeface="Constantia" panose="02030602050306030303" pitchFamily="18" charset="0"/>
              </a:rPr>
              <a:t> </a:t>
            </a:r>
            <a:r>
              <a:rPr lang="en-US" sz="2400" b="1" dirty="0" err="1">
                <a:latin typeface="Constantia" panose="02030602050306030303" pitchFamily="18" charset="0"/>
              </a:rPr>
              <a:t>abaphambukayo</a:t>
            </a:r>
            <a:r>
              <a:rPr lang="en-US" sz="2400" b="1" dirty="0">
                <a:latin typeface="Constantia" panose="02030602050306030303" pitchFamily="18" charset="0"/>
              </a:rPr>
              <a:t> </a:t>
            </a:r>
            <a:r>
              <a:rPr lang="en-US" sz="2400" b="1" dirty="0" err="1">
                <a:latin typeface="Constantia" panose="02030602050306030303" pitchFamily="18" charset="0"/>
              </a:rPr>
              <a:t>kwaye</a:t>
            </a:r>
            <a:r>
              <a:rPr lang="en-US" sz="2400" b="1" dirty="0">
                <a:latin typeface="Constantia" panose="02030602050306030303" pitchFamily="18" charset="0"/>
              </a:rPr>
              <a:t> </a:t>
            </a:r>
            <a:r>
              <a:rPr lang="en-US" sz="2400" b="1" dirty="0" err="1">
                <a:latin typeface="Constantia" panose="02030602050306030303" pitchFamily="18" charset="0"/>
              </a:rPr>
              <a:t>kufihle</a:t>
            </a:r>
            <a:r>
              <a:rPr lang="en-US" sz="2400" b="1" dirty="0">
                <a:latin typeface="Constantia" panose="02030602050306030303" pitchFamily="18" charset="0"/>
              </a:rPr>
              <a:t> </a:t>
            </a:r>
            <a:r>
              <a:rPr lang="en-US" sz="2400" b="1" dirty="0" err="1">
                <a:latin typeface="Constantia" panose="02030602050306030303" pitchFamily="18" charset="0"/>
              </a:rPr>
              <a:t>inkitha</a:t>
            </a:r>
            <a:r>
              <a:rPr lang="en-US" sz="2400" b="1" dirty="0">
                <a:latin typeface="Constantia" panose="02030602050306030303" pitchFamily="18" charset="0"/>
              </a:rPr>
              <a:t> </a:t>
            </a:r>
            <a:r>
              <a:rPr lang="en-US" sz="2400" b="1" dirty="0" err="1">
                <a:latin typeface="Constantia" panose="02030602050306030303" pitchFamily="18" charset="0"/>
              </a:rPr>
              <a:t>yezono</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7484710" y="6064597"/>
            <a:ext cx="3806171" cy="338554"/>
          </a:xfrm>
          <a:prstGeom prst="rect">
            <a:avLst/>
          </a:prstGeom>
          <a:noFill/>
        </p:spPr>
        <p:txBody>
          <a:bodyPr wrap="none" rtlCol="0">
            <a:spAutoFit/>
          </a:bodyPr>
          <a:lstStyle/>
          <a:p>
            <a:pPr algn="r"/>
            <a:r>
              <a:rPr lang="en" sz="1600" b="1" dirty="0"/>
              <a:t>EGW (Patriarchs and Prophets, pp. 519)</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426</TotalTime>
  <Words>906</Words>
  <Application>Microsoft Office PowerPoint</Application>
  <PresentationFormat>Panorámica</PresentationFormat>
  <Paragraphs>61</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Aptos Display</vt:lpstr>
      <vt:lpstr>Calibri</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74</cp:revision>
  <dcterms:created xsi:type="dcterms:W3CDTF">2025-11-15T16:15:13Z</dcterms:created>
  <dcterms:modified xsi:type="dcterms:W3CDTF">2025-12-12T15:45:32Z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31be4-bb77-46d3-b866-62153466896a_Enabled">
    <vt:lpwstr>true</vt:lpwstr>
  </property>
  <property fmtid="{D5CDD505-2E9C-101B-9397-08002B2CF9AE}" pid="3" name="MSIP_Label_b0d31be4-bb77-46d3-b866-62153466896a_SetDate">
    <vt:lpwstr>2025-12-12T11:10:49Z</vt:lpwstr>
  </property>
  <property fmtid="{D5CDD505-2E9C-101B-9397-08002B2CF9AE}" pid="4" name="MSIP_Label_b0d31be4-bb77-46d3-b866-62153466896a_Method">
    <vt:lpwstr>Standard</vt:lpwstr>
  </property>
  <property fmtid="{D5CDD505-2E9C-101B-9397-08002B2CF9AE}" pid="5" name="MSIP_Label_b0d31be4-bb77-46d3-b866-62153466896a_Name">
    <vt:lpwstr>Public</vt:lpwstr>
  </property>
  <property fmtid="{D5CDD505-2E9C-101B-9397-08002B2CF9AE}" pid="6" name="MSIP_Label_b0d31be4-bb77-46d3-b866-62153466896a_SiteId">
    <vt:lpwstr>fa785acd-36ef-41bc-8a94-89841327e045</vt:lpwstr>
  </property>
  <property fmtid="{D5CDD505-2E9C-101B-9397-08002B2CF9AE}" pid="7" name="MSIP_Label_b0d31be4-bb77-46d3-b866-62153466896a_ActionId">
    <vt:lpwstr>e228b487-7ee2-46d1-9f78-c6cc7ae328e0</vt:lpwstr>
  </property>
  <property fmtid="{D5CDD505-2E9C-101B-9397-08002B2CF9AE}" pid="8" name="MSIP_Label_b0d31be4-bb77-46d3-b866-62153466896a_ContentBits">
    <vt:lpwstr>0</vt:lpwstr>
  </property>
  <property fmtid="{D5CDD505-2E9C-101B-9397-08002B2CF9AE}" pid="9" name="MSIP_Label_b0d31be4-bb77-46d3-b866-62153466896a_Tag">
    <vt:lpwstr>10, 3, 0, 1</vt:lpwstr>
  </property>
</Properties>
</file>