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4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Ukufumana inceba kaThixo (INdumiso 31:7)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Ukubeka ithemba lethu kuYe (INdumiso 5:11)</a:t>
          </a:r>
          <a:endParaRPr lang="es-ES" sz="18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Ukuzuza intsikelelo yosindiso (INdumiso 9:14)</a:t>
          </a:r>
          <a:endParaRPr lang="es-ES" sz="18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Ukugcina uMthetho kaThixo (I</a:t>
          </a:r>
          <a:r>
            <a:rPr lang="en-ZA" sz="1800" b="1" dirty="0"/>
            <a:t>n</a:t>
          </a:r>
          <a:r>
            <a:rPr lang="en" sz="1800" b="1" dirty="0"/>
            <a:t>d. 119:14; Isa. 58:13, 14)</a:t>
          </a:r>
          <a:endParaRPr lang="es-ES" sz="18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Ukukholelwa kwiLizwi laKhe (INdumiso 119:162)</a:t>
          </a:r>
          <a:endParaRPr lang="es-ES" sz="18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Ukukhulisa abantwana abanobbuThixo (Imiz. 23:24, 25)</a:t>
          </a:r>
          <a:endParaRPr lang="es-ES" sz="1800" dirty="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en" sz="1800" b="1" dirty="0"/>
            <a:t>Woluswa ngomhla wesibhozo; unyana wabazali abazinikeleyo</a:t>
          </a:r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/>
            <a:t>UmHebhere wamaHebhere, umBhenjamini wokwenene</a:t>
          </a:r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en" sz="1800" b="1" dirty="0"/>
            <a:t>UmFarasi ongqongqo nomisela umthetho</a:t>
          </a:r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/>
            <a:t>Engonyamekileyo, elitshutshisa ibandla</a:t>
          </a:r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en" sz="1800" b="1" dirty="0"/>
            <a:t>Engagungqi ekugadeni uMthetho</a:t>
          </a:r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 custScaleX="12173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 custScaleX="131097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 custScaleX="112336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en" sz="2000" b="1" dirty="0"/>
            <a:t>Ngokufunda iLizwi laKhe</a:t>
          </a:r>
          <a:endParaRPr lang="es-ES" sz="2000" dirty="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en" sz="2000" b="1" dirty="0"/>
            <a:t>Ngokukhokelwa nguMoya oyiNgcwele</a:t>
          </a:r>
          <a:endParaRPr lang="es-ES" sz="2000" dirty="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en" sz="2000" b="1" dirty="0"/>
            <a:t>Ngokuba ngamadlelane naYe ngeentlunngu</a:t>
          </a:r>
          <a:endParaRPr lang="es-ES" sz="2000" dirty="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en" sz="2000" b="1" dirty="0"/>
            <a:t>Ngokuxhunela phamili kumgomo</a:t>
          </a:r>
          <a:endParaRPr lang="es-ES" sz="2000" dirty="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 custLinFactY="-25729" custLinFactNeighborX="-712" custLinFactNeighborY="-100000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Ukufumana inceba kaThixo (INdumiso 31:7)</a:t>
          </a:r>
          <a:endParaRPr lang="es-ES" sz="1800" kern="1200" dirty="0"/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Ukubeka ithemba lethu kuYe (INdumiso 5:11)</a:t>
          </a:r>
          <a:endParaRPr lang="es-ES" sz="1800" kern="1200" dirty="0"/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Ukuzuza intsikelelo yosindiso (INdumiso 9:14)</a:t>
          </a:r>
          <a:endParaRPr lang="es-ES" sz="1800" kern="1200" dirty="0"/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Ukugcina uMthetho kaThixo (I</a:t>
          </a:r>
          <a:r>
            <a:rPr lang="en-ZA" sz="1800" b="1" kern="1200" dirty="0"/>
            <a:t>n</a:t>
          </a:r>
          <a:r>
            <a:rPr lang="en" sz="1800" b="1" kern="1200" dirty="0"/>
            <a:t>d. 119:14; Isa. 58:13, 14)</a:t>
          </a:r>
          <a:endParaRPr lang="es-ES" sz="1800" kern="1200" dirty="0"/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Ukukholelwa kwiLizwi laKhe (INdumiso 119:162)</a:t>
          </a:r>
          <a:endParaRPr lang="es-ES" sz="1800" kern="1200" dirty="0"/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Ukukhulisa abantwana abanobbuThixo (Imiz. 23:24, 25)</a:t>
          </a:r>
          <a:endParaRPr lang="es-ES" sz="1800" kern="1200" dirty="0"/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4784" y="0"/>
          <a:ext cx="17809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Woluswa ngomhla wesibhozo; unyana wabazali abazinikeleyo</a:t>
          </a:r>
        </a:p>
      </dsp:txBody>
      <dsp:txXfrm>
        <a:off x="4784" y="1432667"/>
        <a:ext cx="1780964" cy="1432667"/>
      </dsp:txXfrm>
    </dsp:sp>
    <dsp:sp modelId="{1D9CE686-3970-4C8A-B7F5-25FB1EC212C9}">
      <dsp:nvSpPr>
        <dsp:cNvPr id="0" name=""/>
        <dsp:cNvSpPr/>
      </dsp:nvSpPr>
      <dsp:spPr>
        <a:xfrm>
          <a:off x="298919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829639" y="0"/>
          <a:ext cx="1917929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UmHebhere wamaHebhere, umBhenjamini wokwenene</a:t>
          </a:r>
        </a:p>
      </dsp:txBody>
      <dsp:txXfrm>
        <a:off x="1829639" y="1432667"/>
        <a:ext cx="1917929" cy="1432667"/>
      </dsp:txXfrm>
    </dsp:sp>
    <dsp:sp modelId="{A7375061-F62C-4302-9206-8E6BEB0D613F}">
      <dsp:nvSpPr>
        <dsp:cNvPr id="0" name=""/>
        <dsp:cNvSpPr/>
      </dsp:nvSpPr>
      <dsp:spPr>
        <a:xfrm>
          <a:off x="2192256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791458" y="0"/>
          <a:ext cx="1462985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UmFarasi ongqongqo nomisela umthetho</a:t>
          </a:r>
        </a:p>
      </dsp:txBody>
      <dsp:txXfrm>
        <a:off x="3791458" y="1432667"/>
        <a:ext cx="1462985" cy="1432667"/>
      </dsp:txXfrm>
    </dsp:sp>
    <dsp:sp modelId="{77956109-AA7E-4306-825B-EF93EC33C5FD}">
      <dsp:nvSpPr>
        <dsp:cNvPr id="0" name=""/>
        <dsp:cNvSpPr/>
      </dsp:nvSpPr>
      <dsp:spPr>
        <a:xfrm>
          <a:off x="3926603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298333" y="0"/>
          <a:ext cx="1643459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Engonyamekileyo, elitshutshisa ibandla</a:t>
          </a:r>
        </a:p>
      </dsp:txBody>
      <dsp:txXfrm>
        <a:off x="5298333" y="1432667"/>
        <a:ext cx="1643459" cy="1432667"/>
      </dsp:txXfrm>
    </dsp:sp>
    <dsp:sp modelId="{4FA8565D-20F1-44C2-B921-B09BCCEC5BAF}">
      <dsp:nvSpPr>
        <dsp:cNvPr id="0" name=""/>
        <dsp:cNvSpPr/>
      </dsp:nvSpPr>
      <dsp:spPr>
        <a:xfrm>
          <a:off x="552371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985681" y="0"/>
          <a:ext cx="1681584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Engagungqi ekugadeni uMthetho</a:t>
          </a:r>
        </a:p>
      </dsp:txBody>
      <dsp:txXfrm>
        <a:off x="6985681" y="1432667"/>
        <a:ext cx="1681584" cy="1432667"/>
      </dsp:txXfrm>
    </dsp:sp>
    <dsp:sp modelId="{4505B560-5A0C-4590-8D92-869AA8ADD0A8}">
      <dsp:nvSpPr>
        <dsp:cNvPr id="0" name=""/>
        <dsp:cNvSpPr/>
      </dsp:nvSpPr>
      <dsp:spPr>
        <a:xfrm>
          <a:off x="7230126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865335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74334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81957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83152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173044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2733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18462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13670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8877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13670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2026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252721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992142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116265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1117923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62177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607404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609062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230024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404722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406380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33214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0"/>
          <a:ext cx="5838883" cy="3236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Ngokufunda iLizwi laKhe</a:t>
          </a:r>
          <a:endParaRPr lang="es-ES" sz="2000" kern="1200" dirty="0"/>
        </a:p>
      </dsp:txBody>
      <dsp:txXfrm>
        <a:off x="15798" y="15798"/>
        <a:ext cx="5807287" cy="292026"/>
      </dsp:txXfrm>
    </dsp:sp>
    <dsp:sp modelId="{AC2183AB-1788-4257-BAEC-8F86DBF54A97}">
      <dsp:nvSpPr>
        <dsp:cNvPr id="0" name=""/>
        <dsp:cNvSpPr/>
      </dsp:nvSpPr>
      <dsp:spPr>
        <a:xfrm>
          <a:off x="0" y="333315"/>
          <a:ext cx="5838883" cy="323622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Ngokukhokelwa nguMoya oyiNgcwele</a:t>
          </a:r>
          <a:endParaRPr lang="es-ES" sz="2000" kern="1200" dirty="0"/>
        </a:p>
      </dsp:txBody>
      <dsp:txXfrm>
        <a:off x="15798" y="349113"/>
        <a:ext cx="5807287" cy="292026"/>
      </dsp:txXfrm>
    </dsp:sp>
    <dsp:sp modelId="{98181CE8-058B-4900-B30A-3A1C2A9FA89B}">
      <dsp:nvSpPr>
        <dsp:cNvPr id="0" name=""/>
        <dsp:cNvSpPr/>
      </dsp:nvSpPr>
      <dsp:spPr>
        <a:xfrm>
          <a:off x="0" y="666500"/>
          <a:ext cx="5838883" cy="323622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Ngokuba ngamadlelane naYe ngeentlunngu</a:t>
          </a:r>
          <a:endParaRPr lang="es-ES" sz="2000" kern="1200" dirty="0"/>
        </a:p>
      </dsp:txBody>
      <dsp:txXfrm>
        <a:off x="15798" y="682298"/>
        <a:ext cx="5807287" cy="292026"/>
      </dsp:txXfrm>
    </dsp:sp>
    <dsp:sp modelId="{AE6B2F7C-9832-47C0-AE96-1FC8C025600F}">
      <dsp:nvSpPr>
        <dsp:cNvPr id="0" name=""/>
        <dsp:cNvSpPr/>
      </dsp:nvSpPr>
      <dsp:spPr>
        <a:xfrm>
          <a:off x="0" y="999686"/>
          <a:ext cx="5838883" cy="323622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Ngokuxhunela phamili kumgomo</a:t>
          </a:r>
          <a:endParaRPr lang="es-ES" sz="2000" kern="1200" dirty="0"/>
        </a:p>
      </dsp:txBody>
      <dsp:txXfrm>
        <a:off x="15798" y="1015484"/>
        <a:ext cx="5807287" cy="292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9238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UKUTHEMBELA KUKRESTU KUPHELA</a:t>
            </a:r>
            <a:endParaRPr lang="en" sz="4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9895114" y="103240"/>
            <a:ext cx="217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ISifundo 6 – 7 kweyoMdumba 2026</a:t>
            </a: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954ECA"/>
                </a:solidFill>
              </a:rPr>
              <a:t>UKUMAZI UKRESTU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655141"/>
            <a:ext cx="1083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“ukuba ndimazi, kwanamandla ovuko lwakhe, nokuba ndibe nobudlelane naye ngeentlungu zakhe, ndifaniswe noko kufa kwakhe.”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(KwabaseFilipi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6" y="1339669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Sinokumazi njani uKrestu? (Fil. 3:10-16)?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801004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157930" y="3675832"/>
            <a:ext cx="6114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Ubomi</a:t>
            </a:r>
            <a:r>
              <a:rPr lang="en-ZA" sz="2000" b="1" dirty="0"/>
              <a:t> </a:t>
            </a:r>
            <a:r>
              <a:rPr lang="en-ZA" sz="2000" b="1" dirty="0" err="1"/>
              <a:t>bobuKristu</a:t>
            </a:r>
            <a:r>
              <a:rPr lang="en-ZA" sz="2000" b="1" dirty="0"/>
              <a:t> </a:t>
            </a:r>
            <a:r>
              <a:rPr lang="en-ZA" sz="2000" b="1" dirty="0" err="1"/>
              <a:t>bufana</a:t>
            </a:r>
            <a:r>
              <a:rPr lang="en-ZA" sz="2000" b="1" dirty="0"/>
              <a:t> </a:t>
            </a:r>
            <a:r>
              <a:rPr lang="en-ZA" sz="2000" b="1" dirty="0" err="1"/>
              <a:t>nomdyarho</a:t>
            </a:r>
            <a:r>
              <a:rPr lang="en-ZA" sz="2000" b="1" dirty="0"/>
              <a:t>. </a:t>
            </a:r>
            <a:r>
              <a:rPr lang="en-ZA" sz="2000" b="1" dirty="0" err="1"/>
              <a:t>Kufuneka</a:t>
            </a:r>
            <a:r>
              <a:rPr lang="en-ZA" sz="2000" b="1" dirty="0"/>
              <a:t> </a:t>
            </a:r>
            <a:r>
              <a:rPr lang="en-ZA" sz="2000" b="1" dirty="0" err="1"/>
              <a:t>sibe</a:t>
            </a:r>
            <a:r>
              <a:rPr lang="en-ZA" sz="2000" b="1" dirty="0"/>
              <a:t> </a:t>
            </a:r>
            <a:r>
              <a:rPr lang="en-ZA" sz="2000" b="1" dirty="0" err="1"/>
              <a:t>nenjongo</a:t>
            </a:r>
            <a:r>
              <a:rPr lang="en-ZA" sz="2000" b="1" dirty="0"/>
              <a:t> </a:t>
            </a:r>
            <a:r>
              <a:rPr lang="en-ZA" sz="2000" b="1" dirty="0" err="1"/>
              <a:t>yethu</a:t>
            </a:r>
            <a:r>
              <a:rPr lang="en-ZA" sz="2000" b="1" dirty="0"/>
              <a:t> </a:t>
            </a:r>
            <a:r>
              <a:rPr lang="en-ZA" sz="2000" b="1" dirty="0" err="1"/>
              <a:t>ecacileyo</a:t>
            </a:r>
            <a:r>
              <a:rPr lang="en-ZA" sz="2000" b="1" dirty="0"/>
              <a:t> </a:t>
            </a:r>
            <a:r>
              <a:rPr lang="en-ZA" sz="2000" b="1" dirty="0" err="1"/>
              <a:t>engqondweni</a:t>
            </a:r>
            <a:r>
              <a:rPr lang="en-ZA" sz="2000" b="1" dirty="0"/>
              <a:t>. </a:t>
            </a:r>
            <a:r>
              <a:rPr lang="en-ZA" sz="2000" b="1" dirty="0" err="1"/>
              <a:t>Asiphileli</a:t>
            </a:r>
            <a:r>
              <a:rPr lang="en-ZA" sz="2000" b="1" dirty="0"/>
              <a:t> </a:t>
            </a:r>
            <a:r>
              <a:rPr lang="en-ZA" sz="2000" b="1" dirty="0" err="1"/>
              <a:t>ukuhlala</a:t>
            </a:r>
            <a:r>
              <a:rPr lang="en-ZA" sz="2000" b="1" dirty="0"/>
              <a:t> </a:t>
            </a:r>
            <a:r>
              <a:rPr lang="en-ZA" sz="2000" b="1" dirty="0" err="1"/>
              <a:t>apha</a:t>
            </a:r>
            <a:r>
              <a:rPr lang="en-ZA" sz="2000" b="1" dirty="0"/>
              <a:t> size </a:t>
            </a:r>
            <a:r>
              <a:rPr lang="en-ZA" sz="2000" b="1" dirty="0" err="1"/>
              <a:t>sonwabele</a:t>
            </a:r>
            <a:r>
              <a:rPr lang="en-ZA" sz="2000" b="1" dirty="0"/>
              <a:t> </a:t>
            </a:r>
            <a:r>
              <a:rPr lang="en-ZA" sz="2000" b="1" dirty="0" err="1"/>
              <a:t>obu</a:t>
            </a:r>
            <a:r>
              <a:rPr lang="en-ZA" sz="2000" b="1" dirty="0"/>
              <a:t> </a:t>
            </a:r>
            <a:r>
              <a:rPr lang="en-ZA" sz="2000" b="1" dirty="0" err="1"/>
              <a:t>bomi</a:t>
            </a:r>
            <a:r>
              <a:rPr lang="en-ZA" sz="2000" b="1" dirty="0"/>
              <a:t>. Sinethemba </a:t>
            </a:r>
            <a:r>
              <a:rPr lang="en-ZA" sz="2000" b="1" dirty="0" err="1"/>
              <a:t>lokufikelela</a:t>
            </a:r>
            <a:r>
              <a:rPr lang="en-ZA" sz="2000" b="1" dirty="0"/>
              <a:t> </a:t>
            </a:r>
            <a:r>
              <a:rPr lang="en-ZA" sz="2000" b="1" dirty="0" err="1"/>
              <a:t>eluvukweni</a:t>
            </a:r>
            <a:r>
              <a:rPr lang="en-ZA" sz="2000" b="1" dirty="0"/>
              <a:t> </a:t>
            </a:r>
            <a:r>
              <a:rPr lang="en-ZA" sz="2000" b="1" dirty="0" err="1"/>
              <a:t>lwabafileyo</a:t>
            </a:r>
            <a:r>
              <a:rPr lang="en-ZA" sz="2000" b="1" dirty="0"/>
              <a:t> (Fil. 3:11).</a:t>
            </a:r>
            <a:endParaRPr lang="en" sz="2000" b="1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157930" y="5186036"/>
            <a:ext cx="61952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De </a:t>
            </a:r>
            <a:r>
              <a:rPr lang="en-ZA" sz="2000" b="1" dirty="0" err="1"/>
              <a:t>kufike</a:t>
            </a:r>
            <a:r>
              <a:rPr lang="en-ZA" sz="2000" b="1" dirty="0"/>
              <a:t> </a:t>
            </a:r>
            <a:r>
              <a:rPr lang="en-ZA" sz="2000" b="1" dirty="0" err="1"/>
              <a:t>elo</a:t>
            </a:r>
            <a:r>
              <a:rPr lang="en-ZA" sz="2000" b="1" dirty="0"/>
              <a:t> </a:t>
            </a:r>
            <a:r>
              <a:rPr lang="en-ZA" sz="2000" b="1" dirty="0" err="1"/>
              <a:t>xesha</a:t>
            </a:r>
            <a:r>
              <a:rPr lang="en-ZA" sz="2000" b="1" dirty="0"/>
              <a:t>, </a:t>
            </a:r>
            <a:r>
              <a:rPr lang="en-ZA" sz="2000" b="1" dirty="0" err="1"/>
              <a:t>sizabalazela</a:t>
            </a:r>
            <a:r>
              <a:rPr lang="en-ZA" sz="2000" b="1" dirty="0"/>
              <a:t> “</a:t>
            </a:r>
            <a:r>
              <a:rPr lang="en-ZA" sz="2000" b="1" dirty="0" err="1"/>
              <a:t>ukukuganga</a:t>
            </a:r>
            <a:r>
              <a:rPr lang="en-ZA" sz="2000" b="1" dirty="0"/>
              <a:t> </a:t>
            </a:r>
            <a:r>
              <a:rPr lang="en-ZA" sz="2000" b="1" dirty="0" err="1"/>
              <a:t>oko</a:t>
            </a:r>
            <a:r>
              <a:rPr lang="en-ZA" sz="2000" b="1" dirty="0"/>
              <a:t> </a:t>
            </a:r>
            <a:r>
              <a:rPr lang="en-ZA" sz="2000" b="1" dirty="0" err="1"/>
              <a:t>uKristu</a:t>
            </a:r>
            <a:r>
              <a:rPr lang="en-ZA" sz="2000" b="1" dirty="0"/>
              <a:t> Yesu </a:t>
            </a:r>
            <a:r>
              <a:rPr lang="en-ZA" sz="2000" b="1" dirty="0" err="1"/>
              <a:t>wandiganga</a:t>
            </a:r>
            <a:r>
              <a:rPr lang="en-ZA" sz="2000" b="1" dirty="0"/>
              <a:t> </a:t>
            </a:r>
            <a:r>
              <a:rPr lang="en-ZA" sz="2000" b="1" dirty="0" err="1"/>
              <a:t>ngako</a:t>
            </a:r>
            <a:r>
              <a:rPr lang="en-ZA" sz="2000" b="1" dirty="0"/>
              <a:t>” (Fil. </a:t>
            </a:r>
            <a:r>
              <a:rPr lang="en-ZA" sz="2000" b="1"/>
              <a:t>3:12). </a:t>
            </a:r>
            <a:r>
              <a:rPr lang="en-ZA" sz="2000" b="1" dirty="0" err="1"/>
              <a:t>UYesu</a:t>
            </a:r>
            <a:r>
              <a:rPr lang="en-ZA" sz="2000" b="1" dirty="0"/>
              <a:t> </a:t>
            </a:r>
            <a:r>
              <a:rPr lang="en-ZA" sz="2000" b="1" dirty="0" err="1"/>
              <a:t>wandifumana</a:t>
            </a:r>
            <a:r>
              <a:rPr lang="en-ZA" sz="2000" b="1" dirty="0"/>
              <a:t> </a:t>
            </a:r>
            <a:r>
              <a:rPr lang="en-ZA" sz="2000" b="1" dirty="0" err="1"/>
              <a:t>ukuze</a:t>
            </a:r>
            <a:r>
              <a:rPr lang="en-ZA" sz="2000" b="1" dirty="0"/>
              <a:t> </a:t>
            </a:r>
            <a:r>
              <a:rPr lang="en-ZA" sz="2000" b="1" dirty="0" err="1"/>
              <a:t>andinike</a:t>
            </a:r>
            <a:r>
              <a:rPr lang="en-ZA" sz="2000" b="1" dirty="0"/>
              <a:t> </a:t>
            </a:r>
            <a:r>
              <a:rPr lang="en-ZA" sz="2000" b="1" dirty="0" err="1"/>
              <a:t>isixeko</a:t>
            </a:r>
            <a:r>
              <a:rPr lang="en-ZA" sz="2000" b="1" dirty="0"/>
              <a:t>; </a:t>
            </a:r>
            <a:r>
              <a:rPr lang="en-ZA" sz="2000" b="1" dirty="0" err="1"/>
              <a:t>umvuzo</a:t>
            </a:r>
            <a:r>
              <a:rPr lang="en-ZA" sz="2000" b="1" dirty="0"/>
              <a:t>; </a:t>
            </a:r>
            <a:r>
              <a:rPr lang="en-ZA" sz="2000" b="1" dirty="0" err="1"/>
              <a:t>ubomi</a:t>
            </a:r>
            <a:r>
              <a:rPr lang="en-ZA" sz="2000" b="1" dirty="0"/>
              <a:t> </a:t>
            </a:r>
            <a:r>
              <a:rPr lang="en-ZA" sz="2000" b="1" dirty="0" err="1"/>
              <a:t>obungenasiphelo</a:t>
            </a:r>
            <a:r>
              <a:rPr lang="en-ZA" sz="2000" b="1" dirty="0"/>
              <a:t> </a:t>
            </a:r>
            <a:r>
              <a:rPr lang="en-ZA" sz="2000" b="1" dirty="0" err="1"/>
              <a:t>bokuhlala</a:t>
            </a:r>
            <a:r>
              <a:rPr lang="en-ZA" sz="2000" b="1" dirty="0"/>
              <a:t> </a:t>
            </a:r>
            <a:r>
              <a:rPr lang="en-ZA" sz="2000" b="1" dirty="0" err="1"/>
              <a:t>naye</a:t>
            </a:r>
            <a:r>
              <a:rPr lang="en-ZA" sz="2000" b="1" dirty="0"/>
              <a:t> (Heb. 11:10; Fil. 3:14; 1 </a:t>
            </a:r>
            <a:r>
              <a:rPr lang="en-ZA" sz="2000" b="1" dirty="0" err="1"/>
              <a:t>Tes</a:t>
            </a:r>
            <a:r>
              <a:rPr lang="en-ZA" sz="2000" b="1" dirty="0"/>
              <a:t>. 4:17).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997764" y="1717737"/>
            <a:ext cx="8909101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Injongo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enkulu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eyanyanzela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uPawulos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ukuba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aqhubeke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phambili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nangona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ejongene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neenzima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neenzwinini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ifanele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ikhokelele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wonke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umqeshwa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ongumKristu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ukuba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azinikezele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ngokupheleleyo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enkonzweni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kaThixo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Izinto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ezinomtsalane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zehlabathi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kuboniswa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ukuze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zitsale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ingqalelo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yakhe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kuMsindisi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kodwa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kufuneka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aqhubekele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phambili</a:t>
            </a:r>
            <a:r>
              <a:rPr lang="en-US" sz="2400" b="1" dirty="0">
                <a:latin typeface="Constantia" panose="02030602050306030303" pitchFamily="18" charset="0"/>
              </a:rPr>
              <a:t> aye </a:t>
            </a:r>
            <a:r>
              <a:rPr lang="en-US" sz="2400" b="1" dirty="0" err="1">
                <a:latin typeface="Constantia" panose="02030602050306030303" pitchFamily="18" charset="0"/>
              </a:rPr>
              <a:t>kwinjongo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ebonisa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ihlabathi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iingelosi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nabantu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ukuba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ithemba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lokubona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ubuso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bukaThixo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lifanele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wonke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umgudu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kunye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nokuzincama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okufunekayo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ukuze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kufunyanwe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themba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Umfundi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ophantsi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kaKristu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unokuba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ngummi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wasezulwini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indlalifa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kaThixo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kwilifa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elingenakonakala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7764962" y="6382214"/>
            <a:ext cx="414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December 13)</a:t>
            </a:r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910784" y="728633"/>
            <a:ext cx="6004287" cy="54014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Ukuba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ndimazi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kwanamandla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ovuko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lwakhe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nokuba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ndibe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nobudlelane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naye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ngeentlungu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zakhe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ndifaniswe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noko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kufa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kwakhe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ukuba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ndingade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ndifikelele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ekuvukeni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kwabafileyo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KwabaseFilipi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3:10, 11</a:t>
            </a: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846804" y="3833659"/>
            <a:ext cx="622935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2B436F"/>
                </a:solidFill>
              </a:rPr>
              <a:t>Iingcebiso zokuthintela ukuphulukana nosindiso: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Izinto omele uziphephe (KwabaseFilipi 3:1-3)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Okushiywe ngasemva (KwabaseFilipi 3:4-6)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Okona kubalulekileyo (KwabaseFilipi 3:7-8)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28724D"/>
                </a:solidFill>
              </a:rPr>
              <a:t>Iingcebiso zokuhlala elusindisweni: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Ukholo lukaKrestu (KwabaseFilipi 3:9)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Ukumazi uKrestu (KwabaseFilipi 3:10-16)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214766" y="67739"/>
            <a:ext cx="49023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AbaseFilipi babeyazi indlela esingisa elusindisweni, njengoko uPawulos noSilsa babeyenze yacaca komnye wokuqala owaguqukayo kwesiya sixeko: umgcinimabanjwa (Izenzo 16:30-31).</a:t>
            </a:r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24" y="210397"/>
            <a:ext cx="4779626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5438777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374866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9223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631214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62623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2695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214765" y="2825690"/>
            <a:ext cx="4775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Ngeso sizathu, uPawulos ubakhumbuza ngeentsika zosindiso ngokholo.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214765" y="1754491"/>
            <a:ext cx="49023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Njengoko ngoku ibandla lalisele limiselwe, babesemngciphekweni wokulahlekiswa kule ndlela yosindiso.</a:t>
            </a:r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475329"/>
            <a:ext cx="12191999" cy="1938992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60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IINGCEBISO ZOKUTHINTELA UKUPHULUKANA NOSINDISO</a:t>
            </a: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393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/>
                <a:solidFill>
                  <a:schemeClr val="accent3"/>
                </a:solidFill>
              </a:rPr>
              <a:t>IZINTO OMELE UZIPHEPHE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99841" y="681513"/>
            <a:ext cx="11992318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“Zilumkeleni izinja, balumkeleni abasebenzi beento ezimbi, balumkeleni aborhunulo.”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(KwabaseFilipi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99841" y="1236580"/>
            <a:ext cx="3838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Ngaphambi</a:t>
            </a:r>
            <a:r>
              <a:rPr lang="en-ZA" sz="2000" b="1" dirty="0"/>
              <a:t> </a:t>
            </a:r>
            <a:r>
              <a:rPr lang="en-ZA" sz="2000" b="1" dirty="0" err="1"/>
              <a:t>kokuba</a:t>
            </a:r>
            <a:r>
              <a:rPr lang="en-ZA" sz="2000" b="1" dirty="0"/>
              <a:t> </a:t>
            </a:r>
            <a:r>
              <a:rPr lang="en-ZA" sz="2000" b="1" dirty="0" err="1"/>
              <a:t>sixoxe</a:t>
            </a:r>
            <a:r>
              <a:rPr lang="en-ZA" sz="2000" b="1" dirty="0"/>
              <a:t> </a:t>
            </a:r>
            <a:r>
              <a:rPr lang="en-ZA" sz="2000" b="1" dirty="0" err="1"/>
              <a:t>ngeengozi</a:t>
            </a:r>
            <a:r>
              <a:rPr lang="en-ZA" sz="2000" b="1" dirty="0"/>
              <a:t> </a:t>
            </a:r>
            <a:r>
              <a:rPr lang="en-ZA" sz="2000" b="1" dirty="0" err="1"/>
              <a:t>ezisongela</a:t>
            </a:r>
            <a:r>
              <a:rPr lang="en-ZA" sz="2000" b="1" dirty="0"/>
              <a:t> </a:t>
            </a:r>
            <a:r>
              <a:rPr lang="en-ZA" sz="2000" b="1" dirty="0" err="1"/>
              <a:t>ukholo</a:t>
            </a:r>
            <a:r>
              <a:rPr lang="en-ZA" sz="2000" b="1" dirty="0"/>
              <a:t>, </a:t>
            </a:r>
            <a:r>
              <a:rPr lang="en-ZA" sz="2000" b="1" dirty="0" err="1"/>
              <a:t>uPawulos</a:t>
            </a:r>
            <a:r>
              <a:rPr lang="en-ZA" sz="2000" b="1" dirty="0"/>
              <a:t> </a:t>
            </a:r>
            <a:r>
              <a:rPr lang="en-ZA" sz="2000" b="1" dirty="0" err="1"/>
              <a:t>usinika</a:t>
            </a:r>
            <a:r>
              <a:rPr lang="en-ZA" sz="2000" b="1" dirty="0"/>
              <a:t> </a:t>
            </a:r>
            <a:r>
              <a:rPr lang="en-ZA" sz="2000" b="1" dirty="0" err="1"/>
              <a:t>icebiso</a:t>
            </a:r>
            <a:r>
              <a:rPr lang="en-ZA" sz="2000" b="1" dirty="0"/>
              <a:t> </a:t>
            </a:r>
            <a:r>
              <a:rPr lang="en-ZA" sz="2000" b="1" dirty="0" err="1"/>
              <a:t>elithi</a:t>
            </a:r>
            <a:r>
              <a:rPr lang="en-ZA" sz="2000" b="1" dirty="0"/>
              <a:t>: “Vuyani </a:t>
            </a:r>
            <a:r>
              <a:rPr lang="en-ZA" sz="2000" b="1" dirty="0" err="1"/>
              <a:t>eNkosini</a:t>
            </a:r>
            <a:r>
              <a:rPr lang="en-ZA" sz="2000" b="1" dirty="0"/>
              <a:t>” </a:t>
            </a:r>
            <a:r>
              <a:rPr lang="en-ZA" sz="1600" b="1" dirty="0"/>
              <a:t>(Fil. 3:1a). </a:t>
            </a:r>
            <a:r>
              <a:rPr lang="en-ZA" sz="2000" b="1" dirty="0"/>
              <a:t>Kule </a:t>
            </a:r>
            <a:r>
              <a:rPr lang="en-ZA" sz="2000" b="1" dirty="0" err="1"/>
              <a:t>nto</a:t>
            </a:r>
            <a:r>
              <a:rPr lang="en-ZA" sz="2000" b="1" dirty="0"/>
              <a:t> </a:t>
            </a:r>
            <a:r>
              <a:rPr lang="en-ZA" sz="2000" b="1" dirty="0" err="1"/>
              <a:t>wongeza</a:t>
            </a:r>
            <a:r>
              <a:rPr lang="en-ZA" sz="2000" b="1" dirty="0"/>
              <a:t> into </a:t>
            </a:r>
            <a:r>
              <a:rPr lang="en-ZA" sz="2000" b="1" dirty="0" err="1"/>
              <a:t>ebalulekileyo</a:t>
            </a:r>
            <a:r>
              <a:rPr lang="en-ZA" sz="2000" b="1" dirty="0"/>
              <a:t>: </a:t>
            </a:r>
            <a:r>
              <a:rPr lang="en-ZA" sz="2000" b="1" dirty="0" err="1"/>
              <a:t>kulungile</a:t>
            </a:r>
            <a:r>
              <a:rPr lang="en-ZA" sz="2000" b="1" dirty="0"/>
              <a:t> </a:t>
            </a:r>
            <a:r>
              <a:rPr lang="en-ZA" sz="2000" b="1" dirty="0" err="1"/>
              <a:t>ukuphinda</a:t>
            </a:r>
            <a:r>
              <a:rPr lang="en-ZA" sz="2000" b="1" dirty="0"/>
              <a:t> </a:t>
            </a:r>
            <a:r>
              <a:rPr lang="en-ZA" sz="2000" b="1" dirty="0" err="1"/>
              <a:t>inyaniso</a:t>
            </a:r>
            <a:r>
              <a:rPr lang="en-ZA" sz="2000" b="1" dirty="0"/>
              <a:t> </a:t>
            </a:r>
            <a:r>
              <a:rPr lang="en-ZA" sz="2000" b="1" dirty="0" err="1"/>
              <a:t>esinayo</a:t>
            </a:r>
            <a:r>
              <a:rPr lang="en-ZA" sz="2000" b="1" dirty="0"/>
              <a:t>, </a:t>
            </a:r>
            <a:r>
              <a:rPr lang="en-ZA" sz="2000" b="1" dirty="0" err="1"/>
              <a:t>nokuba</a:t>
            </a:r>
            <a:r>
              <a:rPr lang="en-ZA" sz="2000" b="1" dirty="0"/>
              <a:t> </a:t>
            </a:r>
            <a:r>
              <a:rPr lang="en-ZA" sz="2000" b="1" dirty="0" err="1"/>
              <a:t>sele</a:t>
            </a:r>
            <a:r>
              <a:rPr lang="en-ZA" sz="2000" b="1" dirty="0"/>
              <a:t> </a:t>
            </a:r>
            <a:r>
              <a:rPr lang="en-ZA" sz="2000" b="1" dirty="0" err="1"/>
              <a:t>siyazi</a:t>
            </a:r>
            <a:r>
              <a:rPr lang="en-ZA" sz="2000" b="1" dirty="0"/>
              <a:t> </a:t>
            </a:r>
            <a:r>
              <a:rPr lang="en-ZA" sz="2000" b="1" dirty="0" err="1"/>
              <a:t>kakuhle</a:t>
            </a:r>
            <a:r>
              <a:rPr lang="en-ZA" sz="2000" b="1" dirty="0"/>
              <a:t> </a:t>
            </a:r>
            <a:r>
              <a:rPr lang="en-ZA" sz="1600" b="1" dirty="0"/>
              <a:t>(Fil. 3:1b).</a:t>
            </a:r>
            <a:endParaRPr lang="en" sz="16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386078" y="4344147"/>
            <a:ext cx="5334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UPawulos</a:t>
            </a:r>
            <a:r>
              <a:rPr lang="en-ZA" sz="2000" b="1" dirty="0"/>
              <a:t> </a:t>
            </a:r>
            <a:r>
              <a:rPr lang="en-ZA" sz="2000" b="1" dirty="0" err="1"/>
              <a:t>ubonisa</a:t>
            </a:r>
            <a:r>
              <a:rPr lang="en-ZA" sz="2000" b="1" dirty="0"/>
              <a:t> </a:t>
            </a:r>
            <a:r>
              <a:rPr lang="en-ZA" sz="2000" b="1" dirty="0" err="1"/>
              <a:t>eyona</a:t>
            </a:r>
            <a:r>
              <a:rPr lang="en-ZA" sz="2000" b="1" dirty="0"/>
              <a:t> </a:t>
            </a:r>
            <a:r>
              <a:rPr lang="en-ZA" sz="2000" b="1" dirty="0" err="1"/>
              <a:t>ngozi</a:t>
            </a:r>
            <a:r>
              <a:rPr lang="en-ZA" sz="2000" b="1" dirty="0"/>
              <a:t> </a:t>
            </a:r>
            <a:r>
              <a:rPr lang="en-ZA" sz="2000" b="1" dirty="0" err="1"/>
              <a:t>inkulu</a:t>
            </a:r>
            <a:r>
              <a:rPr lang="en-ZA" sz="2000" b="1" dirty="0"/>
              <a:t> </a:t>
            </a:r>
            <a:r>
              <a:rPr lang="en-ZA" sz="2000" b="1" dirty="0" err="1"/>
              <a:t>eyayisongela</a:t>
            </a:r>
            <a:r>
              <a:rPr lang="en-ZA" sz="2000" b="1" dirty="0"/>
              <a:t> </a:t>
            </a:r>
            <a:r>
              <a:rPr lang="en-ZA" sz="2000" b="1" dirty="0" err="1"/>
              <a:t>ibandla</a:t>
            </a:r>
            <a:r>
              <a:rPr lang="en-ZA" sz="2000" b="1" dirty="0"/>
              <a:t> </a:t>
            </a:r>
            <a:r>
              <a:rPr lang="en-ZA" sz="2000" b="1" dirty="0" err="1"/>
              <a:t>ngelo</a:t>
            </a:r>
            <a:r>
              <a:rPr lang="en-ZA" sz="2000" b="1" dirty="0"/>
              <a:t> </a:t>
            </a:r>
            <a:r>
              <a:rPr lang="en-ZA" sz="2000" b="1" dirty="0" err="1"/>
              <a:t>xesha</a:t>
            </a:r>
            <a:r>
              <a:rPr lang="en-ZA" sz="2000" b="1" dirty="0"/>
              <a:t>: </a:t>
            </a:r>
            <a:r>
              <a:rPr lang="en-ZA" sz="2000" b="1" dirty="0" err="1"/>
              <a:t>abafundisi</a:t>
            </a:r>
            <a:r>
              <a:rPr lang="en-ZA" sz="2000" b="1" dirty="0"/>
              <a:t> </a:t>
            </a:r>
            <a:r>
              <a:rPr lang="en-ZA" sz="2000" b="1" dirty="0" err="1"/>
              <a:t>bobuxoki</a:t>
            </a:r>
            <a:r>
              <a:rPr lang="en-ZA" sz="2000" b="1" dirty="0"/>
              <a:t> </a:t>
            </a:r>
            <a:r>
              <a:rPr lang="en-ZA" sz="2000" b="1" dirty="0" err="1"/>
              <a:t>ababefundisa</a:t>
            </a:r>
            <a:r>
              <a:rPr lang="en-ZA" sz="2000" b="1" dirty="0"/>
              <a:t> </a:t>
            </a:r>
            <a:r>
              <a:rPr lang="en-ZA" sz="2000" b="1" dirty="0" err="1"/>
              <a:t>ukubambelela</a:t>
            </a:r>
            <a:r>
              <a:rPr lang="en-ZA" sz="2000" b="1" dirty="0"/>
              <a:t> </a:t>
            </a:r>
            <a:r>
              <a:rPr lang="en-ZA" sz="2000" b="1" dirty="0" err="1"/>
              <a:t>ngokungqongqo</a:t>
            </a:r>
            <a:r>
              <a:rPr lang="en-ZA" sz="2000" b="1" dirty="0"/>
              <a:t> </a:t>
            </a:r>
            <a:r>
              <a:rPr lang="en-ZA" sz="2000" b="1" dirty="0" err="1"/>
              <a:t>kumthetho</a:t>
            </a:r>
            <a:r>
              <a:rPr lang="en-ZA" sz="2000" b="1" dirty="0"/>
              <a:t> </a:t>
            </a:r>
            <a:r>
              <a:rPr lang="en-ZA" sz="2000" b="1" dirty="0" err="1"/>
              <a:t>wesithethe</a:t>
            </a:r>
            <a:r>
              <a:rPr lang="en-ZA" sz="2000" b="1" dirty="0"/>
              <a:t> (Fil. 3:2). </a:t>
            </a:r>
            <a:r>
              <a:rPr lang="en-ZA" sz="2000" b="1" dirty="0" err="1"/>
              <a:t>Ubhekisa</a:t>
            </a:r>
            <a:r>
              <a:rPr lang="en-ZA" sz="2000" b="1" dirty="0"/>
              <a:t> </a:t>
            </a:r>
            <a:r>
              <a:rPr lang="en-ZA" sz="2000" b="1" dirty="0" err="1"/>
              <a:t>kwaba</a:t>
            </a:r>
            <a:r>
              <a:rPr lang="en-ZA" sz="2000" b="1" dirty="0"/>
              <a:t> </a:t>
            </a:r>
            <a:r>
              <a:rPr lang="en-ZA" sz="2000" b="1" dirty="0" err="1"/>
              <a:t>ngeendlela</a:t>
            </a:r>
            <a:r>
              <a:rPr lang="en-ZA" sz="2000" b="1" dirty="0"/>
              <a:t> </a:t>
            </a:r>
            <a:r>
              <a:rPr lang="en-ZA" sz="2000" b="1" dirty="0" err="1"/>
              <a:t>ezintathu</a:t>
            </a:r>
            <a:r>
              <a:rPr lang="en-ZA" sz="2000" b="1" dirty="0"/>
              <a:t> </a:t>
            </a:r>
            <a:r>
              <a:rPr lang="en-ZA" sz="2000" b="1" dirty="0" err="1"/>
              <a:t>ezahlukeneyo</a:t>
            </a:r>
            <a:r>
              <a:rPr lang="en-ZA" sz="2000" b="1" dirty="0"/>
              <a:t>: </a:t>
            </a:r>
            <a:r>
              <a:rPr lang="en-ZA" sz="2000" b="1" dirty="0" err="1"/>
              <a:t>izinja</a:t>
            </a:r>
            <a:r>
              <a:rPr lang="en-ZA" sz="2000" b="1" dirty="0"/>
              <a:t> (Ps. 22:16; 2 Pet. 2:21-22); </a:t>
            </a:r>
            <a:r>
              <a:rPr lang="en-ZA" sz="2000" b="1" dirty="0" err="1"/>
              <a:t>abenzi</a:t>
            </a:r>
            <a:r>
              <a:rPr lang="en-ZA" sz="2000" b="1" dirty="0"/>
              <a:t> </a:t>
            </a:r>
            <a:r>
              <a:rPr lang="en-ZA" sz="2000" b="1" dirty="0" err="1"/>
              <a:t>bobubi</a:t>
            </a:r>
            <a:r>
              <a:rPr lang="en-ZA" sz="2000" b="1" dirty="0"/>
              <a:t>; </a:t>
            </a:r>
            <a:r>
              <a:rPr lang="en-ZA" sz="2000" b="1" dirty="0" err="1"/>
              <a:t>aborhunulo</a:t>
            </a:r>
            <a:r>
              <a:rPr lang="en-ZA" sz="2000" b="1" dirty="0"/>
              <a:t> (</a:t>
            </a:r>
            <a:r>
              <a:rPr lang="en-ZA" sz="2000" b="1" dirty="0" err="1"/>
              <a:t>ngokwaluka</a:t>
            </a:r>
            <a:r>
              <a:rPr lang="en-ZA" sz="2000" b="1" dirty="0"/>
              <a:t>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475250"/>
              </p:ext>
            </p:extLst>
          </p:nvPr>
        </p:nvGraphicFramePr>
        <p:xfrm>
          <a:off x="4154268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57173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139168" y="3791125"/>
            <a:ext cx="401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</a:t>
            </a:r>
            <a:r>
              <a:rPr lang="en-ZA" sz="2000" b="1" dirty="0" err="1"/>
              <a:t>i</a:t>
            </a:r>
            <a:r>
              <a:rPr lang="en" sz="2000" b="1" dirty="0"/>
              <a:t>ngavuya njani eNkosini?</a:t>
            </a:r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OKUSHIYWE NGASEMVA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604837" y="769441"/>
            <a:ext cx="10982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“ndalukayo ngomhla wesibhozo, ndingowenzala kaSirayeli, ndingowesizwe sikaBenjamin, umHebhere wamaHebhere, ngokomthetho ndingumFarasi” 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(KwabaseFilipi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KwiBhunga</a:t>
            </a:r>
            <a:r>
              <a:rPr lang="en-ZA" sz="2000" b="1" dirty="0"/>
              <a:t> </a:t>
            </a:r>
            <a:r>
              <a:rPr lang="en-ZA" sz="2000" b="1" dirty="0" err="1"/>
              <a:t>laseJerusalem</a:t>
            </a:r>
            <a:r>
              <a:rPr lang="en-ZA" sz="2000" b="1" dirty="0"/>
              <a:t>, </a:t>
            </a:r>
            <a:r>
              <a:rPr lang="en-ZA" sz="2000" b="1" dirty="0" err="1"/>
              <a:t>kwamiselwa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abeeNtlanga</a:t>
            </a:r>
            <a:r>
              <a:rPr lang="en-ZA" sz="2000" b="1" dirty="0"/>
              <a:t> </a:t>
            </a:r>
            <a:r>
              <a:rPr lang="en-ZA" sz="2000" b="1" dirty="0" err="1"/>
              <a:t>bangakhathazwa</a:t>
            </a:r>
            <a:r>
              <a:rPr lang="en-ZA" sz="2000" b="1" dirty="0"/>
              <a:t> </a:t>
            </a:r>
            <a:r>
              <a:rPr lang="en-ZA" sz="2000" b="1" dirty="0" err="1"/>
              <a:t>ngemicimbi</a:t>
            </a:r>
            <a:r>
              <a:rPr lang="en-ZA" sz="2000" b="1" dirty="0"/>
              <a:t> </a:t>
            </a:r>
            <a:r>
              <a:rPr lang="en-ZA" sz="2000" b="1" dirty="0" err="1"/>
              <a:t>yomthetho</a:t>
            </a:r>
            <a:r>
              <a:rPr lang="en-ZA" sz="2000" b="1" dirty="0"/>
              <a:t> </a:t>
            </a:r>
            <a:r>
              <a:rPr lang="en-ZA" sz="2000" b="1" dirty="0" err="1"/>
              <a:t>wamaYuda</a:t>
            </a:r>
            <a:r>
              <a:rPr lang="en-ZA" sz="2000" b="1" dirty="0"/>
              <a:t> (</a:t>
            </a:r>
            <a:r>
              <a:rPr lang="en-ZA" sz="2000" b="1" dirty="0" err="1"/>
              <a:t>Izenzo</a:t>
            </a:r>
            <a:r>
              <a:rPr lang="en-ZA" sz="2000" b="1" dirty="0"/>
              <a:t> 15:19-21). </a:t>
            </a:r>
            <a:r>
              <a:rPr lang="en-ZA" sz="2000" b="1" dirty="0" err="1"/>
              <a:t>Nangona</a:t>
            </a:r>
            <a:r>
              <a:rPr lang="en-ZA" sz="2000" b="1" dirty="0"/>
              <a:t> </a:t>
            </a:r>
            <a:r>
              <a:rPr lang="en-ZA" sz="2000" b="1" dirty="0" err="1"/>
              <a:t>kunjalo</a:t>
            </a:r>
            <a:r>
              <a:rPr lang="en-ZA" sz="2000" b="1" dirty="0"/>
              <a:t>, </a:t>
            </a:r>
            <a:r>
              <a:rPr lang="en-ZA" sz="2000" b="1" dirty="0" err="1"/>
              <a:t>abanye</a:t>
            </a:r>
            <a:r>
              <a:rPr lang="en-ZA" sz="2000" b="1" dirty="0"/>
              <a:t> </a:t>
            </a:r>
            <a:r>
              <a:rPr lang="en-ZA" sz="2000" b="1" dirty="0" err="1"/>
              <a:t>ootitshala</a:t>
            </a:r>
            <a:r>
              <a:rPr lang="en-ZA" sz="2000" b="1" dirty="0"/>
              <a:t> </a:t>
            </a:r>
            <a:r>
              <a:rPr lang="en-ZA" sz="2000" b="1" dirty="0" err="1"/>
              <a:t>babeze</a:t>
            </a:r>
            <a:r>
              <a:rPr lang="en-ZA" sz="2000" b="1" dirty="0"/>
              <a:t> </a:t>
            </a:r>
            <a:r>
              <a:rPr lang="en-ZA" sz="2000" b="1" dirty="0" err="1"/>
              <a:t>eFilipi</a:t>
            </a:r>
            <a:r>
              <a:rPr lang="en-ZA" sz="2000" b="1" dirty="0"/>
              <a:t> </a:t>
            </a:r>
            <a:r>
              <a:rPr lang="en-ZA" sz="2000" b="1" dirty="0" err="1"/>
              <a:t>befundisa</a:t>
            </a:r>
            <a:r>
              <a:rPr lang="en-ZA" sz="2000" b="1" dirty="0"/>
              <a:t> </a:t>
            </a:r>
            <a:r>
              <a:rPr lang="en-ZA" sz="2000" b="1" dirty="0" err="1"/>
              <a:t>imfuneko</a:t>
            </a:r>
            <a:r>
              <a:rPr lang="en-ZA" sz="2000" b="1" dirty="0"/>
              <a:t> </a:t>
            </a:r>
            <a:r>
              <a:rPr lang="en-ZA" sz="2000" b="1" dirty="0" err="1"/>
              <a:t>yokwaluka</a:t>
            </a:r>
            <a:r>
              <a:rPr lang="en-ZA" sz="2000" b="1" dirty="0"/>
              <a:t> (Fil. 3:2-3).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7170510"/>
              </p:ext>
            </p:extLst>
          </p:nvPr>
        </p:nvGraphicFramePr>
        <p:xfrm>
          <a:off x="122289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839201" y="4458831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b="1" dirty="0" err="1"/>
              <a:t>Kodwa</a:t>
            </a:r>
            <a:r>
              <a:rPr lang="en-ZA" b="1" dirty="0"/>
              <a:t> </a:t>
            </a:r>
            <a:r>
              <a:rPr lang="en-ZA" b="1" dirty="0" err="1"/>
              <a:t>wayeziqhayisa</a:t>
            </a:r>
            <a:r>
              <a:rPr lang="en-ZA" b="1" dirty="0"/>
              <a:t> </a:t>
            </a:r>
            <a:r>
              <a:rPr lang="en-ZA" b="1" dirty="0" err="1"/>
              <a:t>ngayo</a:t>
            </a:r>
            <a:r>
              <a:rPr lang="en-ZA" b="1" dirty="0"/>
              <a:t> </a:t>
            </a:r>
            <a:r>
              <a:rPr lang="en-ZA" b="1" dirty="0" err="1"/>
              <a:t>yonke</a:t>
            </a:r>
            <a:r>
              <a:rPr lang="en-ZA" b="1" dirty="0"/>
              <a:t> le </a:t>
            </a:r>
            <a:r>
              <a:rPr lang="en-ZA" b="1" dirty="0" err="1"/>
              <a:t>nto</a:t>
            </a:r>
            <a:r>
              <a:rPr lang="en-ZA" b="1" dirty="0"/>
              <a:t> </a:t>
            </a:r>
            <a:r>
              <a:rPr lang="en-ZA" b="1" dirty="0" err="1"/>
              <a:t>ngaphambi</a:t>
            </a:r>
            <a:r>
              <a:rPr lang="en-ZA" b="1" dirty="0"/>
              <a:t> </a:t>
            </a:r>
            <a:r>
              <a:rPr lang="en-ZA" b="1" dirty="0" err="1"/>
              <a:t>kokuba</a:t>
            </a:r>
            <a:r>
              <a:rPr lang="en-ZA" b="1" dirty="0"/>
              <a:t> </a:t>
            </a:r>
            <a:r>
              <a:rPr lang="en-ZA" b="1" dirty="0" err="1"/>
              <a:t>amazi</a:t>
            </a:r>
            <a:r>
              <a:rPr lang="en-ZA" b="1" dirty="0"/>
              <a:t> </a:t>
            </a:r>
            <a:r>
              <a:rPr lang="en-ZA" b="1" dirty="0" err="1"/>
              <a:t>uYesu</a:t>
            </a:r>
            <a:r>
              <a:rPr lang="en-ZA" b="1" dirty="0"/>
              <a:t>. </a:t>
            </a:r>
            <a:r>
              <a:rPr lang="en-ZA" b="1" dirty="0" err="1"/>
              <a:t>Ngoku</a:t>
            </a:r>
            <a:r>
              <a:rPr lang="en-ZA" b="1" dirty="0"/>
              <a:t> </a:t>
            </a:r>
            <a:r>
              <a:rPr lang="en-ZA" b="1" dirty="0" err="1"/>
              <a:t>wayesazi</a:t>
            </a:r>
            <a:r>
              <a:rPr lang="en-ZA" b="1" dirty="0"/>
              <a:t> </a:t>
            </a:r>
            <a:r>
              <a:rPr lang="en-ZA" b="1" dirty="0" err="1"/>
              <a:t>ukuba</a:t>
            </a:r>
            <a:r>
              <a:rPr lang="en-ZA" b="1" dirty="0"/>
              <a:t> </a:t>
            </a:r>
            <a:r>
              <a:rPr lang="en-ZA" b="1" dirty="0" err="1"/>
              <a:t>wayengayiqondi</a:t>
            </a:r>
            <a:r>
              <a:rPr lang="en-ZA" b="1" dirty="0"/>
              <a:t> </a:t>
            </a:r>
            <a:r>
              <a:rPr lang="en-ZA" b="1" dirty="0" err="1"/>
              <a:t>kwaphela</a:t>
            </a:r>
            <a:r>
              <a:rPr lang="en-ZA" b="1" dirty="0"/>
              <a:t> </a:t>
            </a:r>
            <a:r>
              <a:rPr lang="en-ZA" b="1" dirty="0" err="1"/>
              <a:t>imithetho</a:t>
            </a:r>
            <a:r>
              <a:rPr lang="en-ZA" b="1" dirty="0"/>
              <a:t> (Mt. 5:21-22). </a:t>
            </a:r>
            <a:r>
              <a:rPr lang="en-ZA" b="1" dirty="0" err="1"/>
              <a:t>Ngoku</a:t>
            </a:r>
            <a:r>
              <a:rPr lang="en-ZA" b="1" dirty="0"/>
              <a:t> </a:t>
            </a:r>
            <a:r>
              <a:rPr lang="en-ZA" b="1" dirty="0" err="1"/>
              <a:t>wayesazi</a:t>
            </a:r>
            <a:r>
              <a:rPr lang="en-ZA" b="1" dirty="0"/>
              <a:t> </a:t>
            </a:r>
            <a:r>
              <a:rPr lang="en-ZA" b="1" dirty="0" err="1"/>
              <a:t>ukuba</a:t>
            </a:r>
            <a:r>
              <a:rPr lang="en-ZA" b="1" dirty="0"/>
              <a:t> </a:t>
            </a:r>
            <a:r>
              <a:rPr lang="en-ZA" b="1" dirty="0" err="1"/>
              <a:t>nguKristu</a:t>
            </a:r>
            <a:r>
              <a:rPr lang="en-ZA" b="1" dirty="0"/>
              <a:t> </a:t>
            </a:r>
            <a:r>
              <a:rPr lang="en-ZA" b="1" dirty="0" err="1"/>
              <a:t>kuphela</a:t>
            </a:r>
            <a:r>
              <a:rPr lang="en-ZA" b="1" dirty="0"/>
              <a:t> </a:t>
            </a:r>
            <a:r>
              <a:rPr lang="en-ZA" b="1" dirty="0" err="1"/>
              <a:t>osindisayo</a:t>
            </a:r>
            <a:r>
              <a:rPr lang="en-ZA" b="1" dirty="0"/>
              <a:t> (Fil. 3:7).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38264" y="2431435"/>
            <a:ext cx="8228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Going back in time, Paul reminds them how perfect he was when he was like those teachers (Phil. 3:4-6):</a:t>
            </a:r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3893" y="2421603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9832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OKONA KUBALULEKILEYO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0" y="722737"/>
            <a:ext cx="12191999" cy="584775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“Ndisuke, zona ezo zinto zabe ziyinzuzo kum, zona ezo ndizibalele ekuthini ziyinkxwaleko ngenxa kaKristu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t</a:t>
            </a:r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(KwabaseFilipi 3:7)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207708" y="1323668"/>
            <a:ext cx="8087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UPawulos</a:t>
            </a:r>
            <a:r>
              <a:rPr lang="en-ZA" sz="2000" b="1" dirty="0"/>
              <a:t> </a:t>
            </a:r>
            <a:r>
              <a:rPr lang="en-ZA" sz="2000" b="1" dirty="0" err="1"/>
              <a:t>uthelekisa</a:t>
            </a:r>
            <a:r>
              <a:rPr lang="en-ZA" sz="2000" b="1" dirty="0"/>
              <a:t> </a:t>
            </a:r>
            <a:r>
              <a:rPr lang="en-ZA" sz="2000" b="1" dirty="0" err="1"/>
              <a:t>ubomi</a:t>
            </a:r>
            <a:r>
              <a:rPr lang="en-ZA" sz="2000" b="1" dirty="0"/>
              <a:t> </a:t>
            </a:r>
            <a:r>
              <a:rPr lang="en-ZA" sz="2000" b="1" dirty="0" err="1"/>
              <a:t>bakhe</a:t>
            </a:r>
            <a:r>
              <a:rPr lang="en-ZA" sz="2000" b="1" dirty="0"/>
              <a:t> </a:t>
            </a:r>
            <a:r>
              <a:rPr lang="en-ZA" sz="2000" b="1" dirty="0" err="1"/>
              <a:t>bangaphambili</a:t>
            </a:r>
            <a:r>
              <a:rPr lang="en-ZA" sz="2000" b="1" dirty="0"/>
              <a:t> </a:t>
            </a:r>
            <a:r>
              <a:rPr lang="en-ZA" sz="2000" b="1" dirty="0" err="1"/>
              <a:t>nobomi</a:t>
            </a:r>
            <a:r>
              <a:rPr lang="en-ZA" sz="2000" b="1" dirty="0"/>
              <a:t> </a:t>
            </a:r>
            <a:r>
              <a:rPr lang="en-ZA" sz="2000" b="1" dirty="0" err="1"/>
              <a:t>bakhe</a:t>
            </a:r>
            <a:r>
              <a:rPr lang="en-ZA" sz="2000" b="1" dirty="0"/>
              <a:t> </a:t>
            </a:r>
            <a:r>
              <a:rPr lang="en-ZA" sz="2000" b="1" dirty="0" err="1"/>
              <a:t>bangoku</a:t>
            </a:r>
            <a:r>
              <a:rPr lang="en-ZA" sz="2000" b="1" dirty="0"/>
              <a:t>. </a:t>
            </a:r>
            <a:r>
              <a:rPr lang="en-ZA" sz="2000" b="1" dirty="0" err="1"/>
              <a:t>Kwelinye</a:t>
            </a:r>
            <a:r>
              <a:rPr lang="en-ZA" sz="2000" b="1" dirty="0"/>
              <a:t> </a:t>
            </a:r>
            <a:r>
              <a:rPr lang="en-ZA" sz="2000" b="1" dirty="0" err="1"/>
              <a:t>icala</a:t>
            </a:r>
            <a:r>
              <a:rPr lang="en-ZA" sz="2000" b="1" dirty="0"/>
              <a:t>, </a:t>
            </a:r>
            <a:r>
              <a:rPr lang="en-ZA" sz="2000" b="1" dirty="0" err="1"/>
              <a:t>ubeka</a:t>
            </a:r>
            <a:r>
              <a:rPr lang="en-ZA" sz="2000" b="1" dirty="0"/>
              <a:t> </a:t>
            </a:r>
            <a:r>
              <a:rPr lang="en-ZA" sz="2000" b="1" dirty="0" err="1"/>
              <a:t>lonke</a:t>
            </a:r>
            <a:r>
              <a:rPr lang="en-ZA" sz="2000" b="1" dirty="0"/>
              <a:t> </a:t>
            </a:r>
            <a:r>
              <a:rPr lang="en-ZA" sz="2000" b="1" dirty="0" err="1"/>
              <a:t>ulwazi</a:t>
            </a:r>
            <a:r>
              <a:rPr lang="en-ZA" sz="2000" b="1" dirty="0"/>
              <a:t> </a:t>
            </a:r>
            <a:r>
              <a:rPr lang="en-ZA" sz="2000" b="1" dirty="0" err="1"/>
              <a:t>lwakhe</a:t>
            </a:r>
            <a:r>
              <a:rPr lang="en-ZA" sz="2000" b="1" dirty="0"/>
              <a:t>; </a:t>
            </a:r>
            <a:r>
              <a:rPr lang="en-ZA" sz="2000" b="1" dirty="0" err="1"/>
              <a:t>ikamva</a:t>
            </a:r>
            <a:r>
              <a:rPr lang="en-ZA" sz="2000" b="1" dirty="0"/>
              <a:t> </a:t>
            </a:r>
            <a:r>
              <a:rPr lang="en-ZA" sz="2000" b="1" dirty="0" err="1"/>
              <a:t>lakhe</a:t>
            </a:r>
            <a:r>
              <a:rPr lang="en-ZA" sz="2000" b="1" dirty="0"/>
              <a:t> </a:t>
            </a:r>
            <a:r>
              <a:rPr lang="en-ZA" sz="2000" b="1" dirty="0" err="1"/>
              <a:t>elizukileyo</a:t>
            </a:r>
            <a:r>
              <a:rPr lang="en-ZA" sz="2000" b="1" dirty="0"/>
              <a:t> </a:t>
            </a:r>
            <a:r>
              <a:rPr lang="en-ZA" sz="2000" b="1" dirty="0" err="1"/>
              <a:t>njengomfundi</a:t>
            </a:r>
            <a:r>
              <a:rPr lang="en-ZA" sz="2000" b="1" dirty="0"/>
              <a:t> </a:t>
            </a:r>
            <a:r>
              <a:rPr lang="en-ZA" sz="2000" b="1" dirty="0" err="1"/>
              <a:t>obalaseleyo</a:t>
            </a:r>
            <a:r>
              <a:rPr lang="en-ZA" sz="2000" b="1" dirty="0"/>
              <a:t> </a:t>
            </a:r>
            <a:r>
              <a:rPr lang="en-ZA" sz="2000" b="1" dirty="0" err="1"/>
              <a:t>kaGamaliyeli</a:t>
            </a:r>
            <a:r>
              <a:rPr lang="en-ZA" sz="2000" b="1" dirty="0"/>
              <a:t>; </a:t>
            </a:r>
            <a:r>
              <a:rPr lang="en-ZA" sz="2000" b="1" dirty="0" err="1"/>
              <a:t>iziphiwo</a:t>
            </a:r>
            <a:r>
              <a:rPr lang="en-ZA" sz="2000" b="1" dirty="0"/>
              <a:t> </a:t>
            </a:r>
            <a:r>
              <a:rPr lang="en-ZA" sz="2000" b="1" dirty="0" err="1"/>
              <a:t>zakhe</a:t>
            </a:r>
            <a:r>
              <a:rPr lang="en-ZA" sz="2000" b="1" dirty="0"/>
              <a:t> </a:t>
            </a:r>
            <a:r>
              <a:rPr lang="en-ZA" sz="2000" b="1" dirty="0" err="1"/>
              <a:t>ezintle</a:t>
            </a:r>
            <a:r>
              <a:rPr lang="en-ZA" sz="2000" b="1" dirty="0"/>
              <a:t> </a:t>
            </a:r>
            <a:r>
              <a:rPr lang="en-ZA" sz="2000" b="1" dirty="0" err="1"/>
              <a:t>zobuFarisi</a:t>
            </a:r>
            <a:r>
              <a:rPr lang="en-ZA" sz="2000" b="1" dirty="0"/>
              <a:t>. Zonke </a:t>
            </a:r>
            <a:r>
              <a:rPr lang="en-ZA" sz="2000" b="1" dirty="0" err="1"/>
              <a:t>iinzuzo</a:t>
            </a:r>
            <a:r>
              <a:rPr lang="en-ZA" sz="2000" b="1" dirty="0"/>
              <a:t>.</a:t>
            </a:r>
            <a:endParaRPr lang="en" sz="2000" b="1" dirty="0"/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735963"/>
            <a:ext cx="4732659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914" y="1255765"/>
            <a:ext cx="3620555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072744" y="4618389"/>
            <a:ext cx="71192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000" b="1" dirty="0" err="1"/>
              <a:t>Yintoni</a:t>
            </a:r>
            <a:r>
              <a:rPr lang="en-ZA" sz="2000" b="1" dirty="0"/>
              <a:t> </a:t>
            </a:r>
            <a:r>
              <a:rPr lang="en-ZA" sz="2000" b="1" dirty="0" err="1"/>
              <a:t>enokuba</a:t>
            </a:r>
            <a:r>
              <a:rPr lang="en-ZA" sz="2000" b="1" dirty="0"/>
              <a:t> </a:t>
            </a:r>
            <a:r>
              <a:rPr lang="en-ZA" sz="2000" b="1" dirty="0" err="1"/>
              <a:t>nexabiso</a:t>
            </a:r>
            <a:r>
              <a:rPr lang="en-ZA" sz="2000" b="1" dirty="0"/>
              <a:t> </a:t>
            </a:r>
            <a:r>
              <a:rPr lang="en-ZA" sz="2000" b="1" dirty="0" err="1"/>
              <a:t>ukodlula</a:t>
            </a:r>
            <a:r>
              <a:rPr lang="en-ZA" sz="2000" b="1" dirty="0"/>
              <a:t> </a:t>
            </a:r>
            <a:r>
              <a:rPr lang="en-ZA" sz="2000" b="1" dirty="0" err="1"/>
              <a:t>ubomi</a:t>
            </a:r>
            <a:r>
              <a:rPr lang="en-ZA" sz="2000" b="1" dirty="0"/>
              <a:t> </a:t>
            </a:r>
            <a:r>
              <a:rPr lang="en-ZA" sz="2000" b="1" dirty="0" err="1"/>
              <a:t>obungunaphakade</a:t>
            </a:r>
            <a:r>
              <a:rPr lang="en-ZA" sz="2000" b="1" dirty="0"/>
              <a:t> </a:t>
            </a:r>
            <a:r>
              <a:rPr lang="en-ZA" sz="2000" b="1" dirty="0" err="1"/>
              <a:t>ezulwini</a:t>
            </a:r>
            <a:r>
              <a:rPr lang="en-ZA" sz="2000" b="1" dirty="0"/>
              <a:t> </a:t>
            </a:r>
            <a:r>
              <a:rPr lang="en-ZA" sz="2000" b="1" dirty="0" err="1"/>
              <a:t>nakumhlaba</a:t>
            </a:r>
            <a:r>
              <a:rPr lang="en-ZA" sz="2000" b="1" dirty="0"/>
              <a:t> </a:t>
            </a:r>
            <a:r>
              <a:rPr lang="en-ZA" sz="2000" b="1" dirty="0" err="1"/>
              <a:t>omtsha</a:t>
            </a:r>
            <a:r>
              <a:rPr lang="en-ZA" sz="2000" b="1" dirty="0"/>
              <a:t>? </a:t>
            </a:r>
            <a:r>
              <a:rPr lang="en-ZA" sz="2000" b="1" dirty="0" err="1"/>
              <a:t>Sekunjalo</a:t>
            </a:r>
            <a:r>
              <a:rPr lang="en-ZA" sz="2000" b="1" dirty="0"/>
              <a:t>, </a:t>
            </a:r>
            <a:r>
              <a:rPr lang="en-ZA" sz="2000" b="1" dirty="0" err="1"/>
              <a:t>inzuzo</a:t>
            </a:r>
            <a:r>
              <a:rPr lang="en-ZA" sz="2000" b="1" dirty="0"/>
              <a:t> </a:t>
            </a:r>
            <a:r>
              <a:rPr lang="en-ZA" sz="2000" b="1" dirty="0" err="1"/>
              <a:t>yehlabathi</a:t>
            </a:r>
            <a:r>
              <a:rPr lang="en-ZA" sz="2000" b="1" dirty="0"/>
              <a:t> </a:t>
            </a:r>
            <a:r>
              <a:rPr lang="en-ZA" sz="2000" b="1" dirty="0" err="1"/>
              <a:t>ibenza</a:t>
            </a:r>
            <a:r>
              <a:rPr lang="en-ZA" sz="2000" b="1" dirty="0"/>
              <a:t> </a:t>
            </a:r>
            <a:r>
              <a:rPr lang="en-ZA" sz="2000" b="1" dirty="0" err="1"/>
              <a:t>abantu</a:t>
            </a:r>
            <a:r>
              <a:rPr lang="en-ZA" sz="2000" b="1" dirty="0"/>
              <a:t> </a:t>
            </a:r>
            <a:r>
              <a:rPr lang="en-ZA" sz="2000" b="1" dirty="0" err="1"/>
              <a:t>abaninzi</a:t>
            </a:r>
            <a:r>
              <a:rPr lang="en-ZA" sz="2000" b="1" dirty="0"/>
              <a:t> </a:t>
            </a:r>
            <a:r>
              <a:rPr lang="en-ZA" sz="2000" b="1" dirty="0" err="1"/>
              <a:t>bangakuboni</a:t>
            </a:r>
            <a:r>
              <a:rPr lang="en-ZA" sz="2000" b="1" dirty="0"/>
              <a:t> </a:t>
            </a:r>
            <a:r>
              <a:rPr lang="en-ZA" sz="2000" b="1" dirty="0" err="1"/>
              <a:t>oku</a:t>
            </a:r>
            <a:r>
              <a:rPr lang="en-ZA" sz="2000" b="1" dirty="0"/>
              <a:t>. </a:t>
            </a:r>
            <a:r>
              <a:rPr lang="en-ZA" sz="2000" b="1" dirty="0" err="1"/>
              <a:t>Kukho</a:t>
            </a:r>
            <a:r>
              <a:rPr lang="en-ZA" sz="2000" b="1" dirty="0"/>
              <a:t> </a:t>
            </a:r>
            <a:r>
              <a:rPr lang="en-ZA" sz="2000" b="1" dirty="0" err="1"/>
              <a:t>ukhuphiswano</a:t>
            </a:r>
            <a:r>
              <a:rPr lang="en-ZA" sz="2000" b="1" dirty="0"/>
              <a:t> </a:t>
            </a:r>
            <a:r>
              <a:rPr lang="en-ZA" sz="2000" b="1" dirty="0" err="1"/>
              <a:t>lwendalo</a:t>
            </a:r>
            <a:r>
              <a:rPr lang="en-ZA" sz="2000" b="1" dirty="0"/>
              <a:t> </a:t>
            </a:r>
            <a:r>
              <a:rPr lang="en-ZA" sz="2000" b="1" dirty="0" err="1"/>
              <a:t>phakathi</a:t>
            </a:r>
            <a:r>
              <a:rPr lang="en-ZA" sz="2000" b="1" dirty="0"/>
              <a:t> </a:t>
            </a:r>
            <a:r>
              <a:rPr lang="en-ZA" sz="2000" b="1" dirty="0" err="1"/>
              <a:t>kwezinto</a:t>
            </a:r>
            <a:r>
              <a:rPr lang="en-ZA" sz="2000" b="1" dirty="0"/>
              <a:t> </a:t>
            </a:r>
            <a:r>
              <a:rPr lang="en-ZA" sz="2000" b="1" dirty="0" err="1"/>
              <a:t>ezithathwa</a:t>
            </a:r>
            <a:r>
              <a:rPr lang="en-ZA" sz="2000" b="1" dirty="0"/>
              <a:t> </a:t>
            </a:r>
            <a:r>
              <a:rPr lang="en-ZA" sz="2000" b="1" dirty="0" err="1"/>
              <a:t>njengezibalulekileyo</a:t>
            </a:r>
            <a:r>
              <a:rPr lang="en-ZA" sz="2000" b="1" dirty="0"/>
              <a:t> </a:t>
            </a:r>
            <a:r>
              <a:rPr lang="en-ZA" sz="2000" b="1" dirty="0" err="1"/>
              <a:t>apha</a:t>
            </a:r>
            <a:r>
              <a:rPr lang="en-ZA" sz="2000" b="1" dirty="0"/>
              <a:t> </a:t>
            </a:r>
            <a:r>
              <a:rPr lang="en-ZA" sz="2000" b="1" dirty="0" err="1"/>
              <a:t>kunye</a:t>
            </a:r>
            <a:r>
              <a:rPr lang="en-ZA" sz="2000" b="1" dirty="0"/>
              <a:t> </a:t>
            </a:r>
            <a:r>
              <a:rPr lang="en-ZA" sz="2000" b="1" dirty="0" err="1"/>
              <a:t>noko</a:t>
            </a:r>
            <a:r>
              <a:rPr lang="en-ZA" sz="2000" b="1" dirty="0"/>
              <a:t> </a:t>
            </a:r>
            <a:r>
              <a:rPr lang="en-ZA" sz="2000" b="1" dirty="0" err="1"/>
              <a:t>iZulu</a:t>
            </a:r>
            <a:r>
              <a:rPr lang="en-ZA" sz="2000" b="1" dirty="0"/>
              <a:t> </a:t>
            </a:r>
            <a:r>
              <a:rPr lang="en-ZA" sz="2000" b="1" dirty="0" err="1"/>
              <a:t>likuxabisayo</a:t>
            </a:r>
            <a:r>
              <a:rPr lang="en-ZA" sz="2000" b="1" dirty="0"/>
              <a:t> </a:t>
            </a:r>
            <a:r>
              <a:rPr lang="en-ZA" sz="2000" b="1" dirty="0" err="1"/>
              <a:t>ngokwenene</a:t>
            </a:r>
            <a:r>
              <a:rPr lang="en-ZA" sz="2000" b="1" dirty="0"/>
              <a:t>: ubuntu </a:t>
            </a:r>
            <a:r>
              <a:rPr lang="en-ZA" sz="2000" b="1" dirty="0" err="1"/>
              <a:t>obufana</a:t>
            </a:r>
            <a:r>
              <a:rPr lang="en-ZA" sz="2000" b="1" dirty="0"/>
              <a:t> </a:t>
            </a:r>
            <a:r>
              <a:rPr lang="en-ZA" sz="2000" b="1" dirty="0" err="1"/>
              <a:t>nobukaKrestu</a:t>
            </a:r>
            <a:r>
              <a:rPr lang="en-ZA" sz="2000" b="1" dirty="0"/>
              <a:t> </a:t>
            </a:r>
            <a:r>
              <a:rPr lang="en-ZA" sz="2000" b="1" dirty="0" err="1"/>
              <a:t>kunye</a:t>
            </a:r>
            <a:r>
              <a:rPr lang="en-ZA" sz="2000" b="1" dirty="0"/>
              <a:t> </a:t>
            </a:r>
            <a:r>
              <a:rPr lang="en-ZA" sz="2000" b="1" dirty="0" err="1"/>
              <a:t>nosindiso</a:t>
            </a:r>
            <a:r>
              <a:rPr lang="en-ZA" sz="2000" b="1" dirty="0"/>
              <a:t> </a:t>
            </a:r>
            <a:r>
              <a:rPr lang="en-ZA" sz="2000" b="1" dirty="0" err="1"/>
              <a:t>lomphefumlo</a:t>
            </a:r>
            <a:r>
              <a:rPr lang="en-ZA" sz="2000" b="1" dirty="0"/>
              <a:t>.</a:t>
            </a:r>
            <a:endParaRPr lang="en" sz="2000" b="1" dirty="0"/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267" y="3596457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267" y="3596457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207708" y="2545497"/>
            <a:ext cx="72729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Ngoku</a:t>
            </a:r>
            <a:r>
              <a:rPr lang="en-ZA" sz="2000" b="1" dirty="0"/>
              <a:t>, </a:t>
            </a:r>
            <a:r>
              <a:rPr lang="en-ZA" sz="2000" b="1" dirty="0" err="1"/>
              <a:t>ubeka</a:t>
            </a:r>
            <a:r>
              <a:rPr lang="en-ZA" sz="2000" b="1" dirty="0"/>
              <a:t> </a:t>
            </a:r>
            <a:r>
              <a:rPr lang="en-ZA" sz="2000" b="1" dirty="0" err="1"/>
              <a:t>ubomi</a:t>
            </a:r>
            <a:r>
              <a:rPr lang="en-ZA" sz="2000" b="1" dirty="0"/>
              <a:t> </a:t>
            </a:r>
            <a:r>
              <a:rPr lang="en-ZA" sz="2000" b="1" dirty="0" err="1"/>
              <a:t>bakhe</a:t>
            </a:r>
            <a:r>
              <a:rPr lang="en-ZA" sz="2000" b="1" dirty="0"/>
              <a:t> </a:t>
            </a:r>
            <a:r>
              <a:rPr lang="en-ZA" sz="2000" b="1" dirty="0" err="1"/>
              <a:t>kwelinye</a:t>
            </a:r>
            <a:r>
              <a:rPr lang="en-ZA" sz="2000" b="1" dirty="0"/>
              <a:t> </a:t>
            </a:r>
            <a:r>
              <a:rPr lang="en-ZA" sz="2000" b="1" dirty="0" err="1"/>
              <a:t>icala</a:t>
            </a:r>
            <a:r>
              <a:rPr lang="en-ZA" sz="2000" b="1" dirty="0"/>
              <a:t> </a:t>
            </a:r>
            <a:r>
              <a:rPr lang="en-ZA" sz="2000" b="1" dirty="0" err="1"/>
              <a:t>ukususela</a:t>
            </a:r>
            <a:r>
              <a:rPr lang="en-ZA" sz="2000" b="1" dirty="0"/>
              <a:t> </a:t>
            </a:r>
            <a:r>
              <a:rPr lang="en-ZA" sz="2000" b="1" dirty="0" err="1"/>
              <a:t>oko</a:t>
            </a:r>
            <a:r>
              <a:rPr lang="en-ZA" sz="2000" b="1" dirty="0"/>
              <a:t> </a:t>
            </a:r>
            <a:r>
              <a:rPr lang="en-ZA" sz="2000" b="1" dirty="0" err="1"/>
              <a:t>wadibana</a:t>
            </a:r>
            <a:r>
              <a:rPr lang="en-ZA" sz="2000" b="1" dirty="0"/>
              <a:t> </a:t>
            </a:r>
            <a:r>
              <a:rPr lang="en-ZA" sz="2000" b="1" dirty="0" err="1"/>
              <a:t>noKristu</a:t>
            </a:r>
            <a:r>
              <a:rPr lang="en-ZA" sz="2000" b="1" dirty="0"/>
              <a:t>. Yonke </a:t>
            </a:r>
            <a:r>
              <a:rPr lang="en-ZA" sz="2000" b="1" dirty="0" err="1"/>
              <a:t>inzuzo</a:t>
            </a:r>
            <a:r>
              <a:rPr lang="en-ZA" sz="2000" b="1" dirty="0"/>
              <a:t> </a:t>
            </a:r>
            <a:r>
              <a:rPr lang="en-ZA" sz="2000" b="1" dirty="0" err="1"/>
              <a:t>iba</a:t>
            </a:r>
            <a:r>
              <a:rPr lang="en-ZA" sz="2000" b="1" dirty="0"/>
              <a:t> </a:t>
            </a:r>
            <a:r>
              <a:rPr lang="en-ZA" sz="2000" b="1" dirty="0" err="1"/>
              <a:t>yinkunkuma</a:t>
            </a:r>
            <a:r>
              <a:rPr lang="en-ZA" sz="2000" b="1" dirty="0"/>
              <a:t>, </a:t>
            </a:r>
            <a:r>
              <a:rPr lang="en-ZA" sz="2000" b="1" dirty="0" err="1"/>
              <a:t>kuba</a:t>
            </a:r>
            <a:r>
              <a:rPr lang="en-ZA" sz="2000" b="1" dirty="0"/>
              <a:t> </a:t>
            </a:r>
            <a:r>
              <a:rPr lang="en-ZA" sz="2000" b="1" dirty="0" err="1"/>
              <a:t>akukho</a:t>
            </a:r>
            <a:r>
              <a:rPr lang="en-ZA" sz="2000" b="1" dirty="0"/>
              <a:t> </a:t>
            </a:r>
            <a:r>
              <a:rPr lang="en-ZA" sz="2000" b="1" dirty="0" err="1"/>
              <a:t>nto</a:t>
            </a:r>
            <a:r>
              <a:rPr lang="en-ZA" sz="2000" b="1" dirty="0"/>
              <a:t> </a:t>
            </a:r>
            <a:r>
              <a:rPr lang="en-ZA" sz="2000" b="1" dirty="0" err="1"/>
              <a:t>inokuthelekiswa</a:t>
            </a:r>
            <a:r>
              <a:rPr lang="en-ZA" sz="2000" b="1" dirty="0"/>
              <a:t> </a:t>
            </a:r>
            <a:r>
              <a:rPr lang="en-ZA" sz="2000" b="1" dirty="0" err="1"/>
              <a:t>nothando</a:t>
            </a:r>
            <a:r>
              <a:rPr lang="en-ZA" sz="2000" b="1" dirty="0"/>
              <a:t> </a:t>
            </a:r>
            <a:r>
              <a:rPr lang="en-ZA" sz="2000" b="1" dirty="0" err="1"/>
              <a:t>lukaKristu</a:t>
            </a:r>
            <a:r>
              <a:rPr lang="en-ZA" sz="2000" b="1" dirty="0"/>
              <a:t> (Fil. 3:7-8).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606987"/>
            <a:ext cx="12191999" cy="1938992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en" sz="6000" spc="300" dirty="0"/>
              <a:t>IINGCEBISO ZOKUHLALA ELUSINDISWENI</a:t>
            </a:r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1" y="4099703"/>
            <a:ext cx="2753065" cy="265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en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UKHOLO LUKAYESU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1133474" y="545625"/>
            <a:ext cx="99250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“ndifunyanwe ndikuye, ndingenabo obam ubulungisa, obo basemthethweni; ndinobo bungokukholwa kuKristu, ubulungisa ke obuphuma kuThixo ngalo ukholo;”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(KwabaseFilipi 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66669" y="1391131"/>
            <a:ext cx="84296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UPawulos</a:t>
            </a:r>
            <a:r>
              <a:rPr lang="en-ZA" sz="2000" b="1" dirty="0"/>
              <a:t>, </a:t>
            </a:r>
            <a:r>
              <a:rPr lang="en-ZA" sz="2000" b="1" dirty="0" err="1"/>
              <a:t>eqinisekile</a:t>
            </a:r>
            <a:r>
              <a:rPr lang="en-ZA" sz="2000" b="1" dirty="0"/>
              <a:t> </a:t>
            </a:r>
            <a:r>
              <a:rPr lang="en-ZA" sz="2000" b="1" dirty="0" err="1"/>
              <a:t>ngobulungisa</a:t>
            </a:r>
            <a:r>
              <a:rPr lang="en-ZA" sz="2000" b="1" dirty="0"/>
              <a:t> </a:t>
            </a:r>
            <a:r>
              <a:rPr lang="en-ZA" sz="2000" b="1" dirty="0" err="1"/>
              <a:t>bakhe</a:t>
            </a:r>
            <a:r>
              <a:rPr lang="en-ZA" sz="2000" b="1" dirty="0"/>
              <a:t>, </a:t>
            </a:r>
            <a:r>
              <a:rPr lang="en-ZA" sz="2000" b="1" dirty="0" err="1"/>
              <a:t>waya</a:t>
            </a:r>
            <a:r>
              <a:rPr lang="en-ZA" sz="2000" b="1" dirty="0"/>
              <a:t> </a:t>
            </a:r>
            <a:r>
              <a:rPr lang="en-ZA" sz="2000" b="1" dirty="0" err="1"/>
              <a:t>eDamasko</a:t>
            </a:r>
            <a:r>
              <a:rPr lang="en-ZA" sz="2000" b="1" dirty="0"/>
              <a:t> </a:t>
            </a:r>
            <a:r>
              <a:rPr lang="en-ZA" sz="2000" b="1" dirty="0" err="1"/>
              <a:t>ukuze</a:t>
            </a:r>
            <a:r>
              <a:rPr lang="en-ZA" sz="2000" b="1" dirty="0"/>
              <a:t> </a:t>
            </a:r>
            <a:r>
              <a:rPr lang="en-ZA" sz="2000" b="1" dirty="0" err="1"/>
              <a:t>abuyisele</a:t>
            </a:r>
            <a:r>
              <a:rPr lang="en-ZA" sz="2000" b="1" dirty="0"/>
              <a:t> </a:t>
            </a:r>
            <a:r>
              <a:rPr lang="en-ZA" sz="2000" b="1" dirty="0" err="1"/>
              <a:t>abahedeni</a:t>
            </a:r>
            <a:r>
              <a:rPr lang="en-ZA" sz="2000" b="1" dirty="0"/>
              <a:t> </a:t>
            </a:r>
            <a:r>
              <a:rPr lang="en-ZA" sz="2000" b="1" dirty="0" err="1"/>
              <a:t>behlelo</a:t>
            </a:r>
            <a:r>
              <a:rPr lang="en-ZA" sz="2000" b="1" dirty="0"/>
              <a:t> le "Ndlela" </a:t>
            </a:r>
            <a:r>
              <a:rPr lang="en-ZA" sz="2000" b="1" dirty="0" err="1"/>
              <a:t>kwindlela</a:t>
            </a:r>
            <a:r>
              <a:rPr lang="en-ZA" sz="2000" b="1" dirty="0"/>
              <a:t> </a:t>
            </a:r>
            <a:r>
              <a:rPr lang="en-ZA" sz="2000" b="1" dirty="0" err="1"/>
              <a:t>yosindiso</a:t>
            </a:r>
            <a:r>
              <a:rPr lang="en-ZA" sz="2000" b="1" dirty="0"/>
              <a:t> (</a:t>
            </a:r>
            <a:r>
              <a:rPr lang="en-ZA" sz="2000" b="1" dirty="0" err="1"/>
              <a:t>IZenzo</a:t>
            </a:r>
            <a:r>
              <a:rPr lang="en-ZA" sz="2000" b="1" dirty="0"/>
              <a:t> 9:1-2).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wangena</a:t>
            </a:r>
            <a:r>
              <a:rPr lang="en-ZA" sz="2000" b="1" dirty="0"/>
              <a:t> </a:t>
            </a:r>
            <a:r>
              <a:rPr lang="en-ZA" sz="2000" b="1" dirty="0" err="1"/>
              <a:t>eDamasko</a:t>
            </a:r>
            <a:r>
              <a:rPr lang="en-ZA" sz="2000" b="1" dirty="0"/>
              <a:t> </a:t>
            </a:r>
            <a:r>
              <a:rPr lang="en-ZA" sz="2000" b="1" dirty="0" err="1"/>
              <a:t>woyiswa</a:t>
            </a:r>
            <a:r>
              <a:rPr lang="en-ZA" sz="2000" b="1" dirty="0"/>
              <a:t> </a:t>
            </a:r>
            <a:r>
              <a:rPr lang="en-ZA" sz="2000" b="1" dirty="0" err="1"/>
              <a:t>bobunye</a:t>
            </a:r>
            <a:r>
              <a:rPr lang="en-ZA" sz="2000" b="1" dirty="0"/>
              <a:t> </a:t>
            </a:r>
            <a:r>
              <a:rPr lang="en-ZA" sz="2000" b="1" dirty="0" err="1"/>
              <a:t>ubulungisa</a:t>
            </a:r>
            <a:r>
              <a:rPr lang="en-ZA" sz="2000" b="1" dirty="0"/>
              <a:t>, </a:t>
            </a:r>
            <a:r>
              <a:rPr lang="en-ZA" sz="2000" b="1" dirty="0" err="1"/>
              <a:t>ubulungisa</a:t>
            </a:r>
            <a:r>
              <a:rPr lang="en-ZA" sz="2000" b="1" dirty="0"/>
              <a:t> </a:t>
            </a:r>
            <a:r>
              <a:rPr lang="en-ZA" sz="2000" b="1" dirty="0" err="1"/>
              <a:t>bukaThixo</a:t>
            </a:r>
            <a:r>
              <a:rPr lang="en-ZA" sz="2000" b="1" dirty="0"/>
              <a:t>: "</a:t>
            </a:r>
            <a:r>
              <a:rPr lang="en-ZA" sz="2000" b="1" dirty="0" err="1"/>
              <a:t>oko</a:t>
            </a:r>
            <a:r>
              <a:rPr lang="en-ZA" sz="2000" b="1" dirty="0"/>
              <a:t> </a:t>
            </a:r>
            <a:r>
              <a:rPr lang="en-ZA" sz="2000" b="1" dirty="0" err="1"/>
              <a:t>kufumaneka</a:t>
            </a:r>
            <a:r>
              <a:rPr lang="en-ZA" sz="2000" b="1" dirty="0"/>
              <a:t> </a:t>
            </a:r>
            <a:r>
              <a:rPr lang="en-ZA" sz="2000" b="1" dirty="0" err="1"/>
              <a:t>ngokukholwa</a:t>
            </a:r>
            <a:r>
              <a:rPr lang="en-ZA" sz="2000" b="1" dirty="0"/>
              <a:t> </a:t>
            </a:r>
            <a:r>
              <a:rPr lang="en-ZA" sz="2000" b="1" dirty="0" err="1"/>
              <a:t>kuKristu</a:t>
            </a:r>
            <a:r>
              <a:rPr lang="en-ZA" sz="2000" b="1" dirty="0"/>
              <a:t>" (Filipi 3:9).</a:t>
            </a:r>
            <a:endParaRPr lang="en" sz="2000" b="1" dirty="0"/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8496295" y="1499011"/>
            <a:ext cx="3561164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209924" y="3989355"/>
            <a:ext cx="47993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Ngokutsho</a:t>
            </a:r>
            <a:r>
              <a:rPr lang="en-ZA" sz="2000" b="1" dirty="0"/>
              <a:t> kweyoku-1 </a:t>
            </a:r>
            <a:r>
              <a:rPr lang="en-ZA" sz="2000" b="1" dirty="0" err="1"/>
              <a:t>kwabaseKorinte</a:t>
            </a:r>
            <a:r>
              <a:rPr lang="en-ZA" sz="2000" b="1" dirty="0"/>
              <a:t> 1:30, </a:t>
            </a:r>
            <a:r>
              <a:rPr lang="en-ZA" sz="2000" b="1" dirty="0" err="1"/>
              <a:t>ukuba</a:t>
            </a:r>
            <a:r>
              <a:rPr lang="en-ZA" sz="2000" b="1" dirty="0"/>
              <a:t> “</a:t>
            </a:r>
            <a:r>
              <a:rPr lang="en-ZA" sz="2000" b="1" dirty="0" err="1"/>
              <a:t>kuKristu</a:t>
            </a:r>
            <a:r>
              <a:rPr lang="en-ZA" sz="2000" b="1" dirty="0"/>
              <a:t>” </a:t>
            </a:r>
            <a:r>
              <a:rPr lang="en-ZA" sz="2000" b="1" dirty="0" err="1"/>
              <a:t>kuquka</a:t>
            </a:r>
            <a:r>
              <a:rPr lang="en-ZA" sz="2000" b="1" dirty="0"/>
              <a:t> </a:t>
            </a:r>
            <a:r>
              <a:rPr lang="en-ZA" sz="2000" b="1" dirty="0" err="1"/>
              <a:t>yonke</a:t>
            </a:r>
            <a:r>
              <a:rPr lang="en-ZA" sz="2000" b="1" dirty="0"/>
              <a:t> into </a:t>
            </a:r>
            <a:r>
              <a:rPr lang="en-ZA" sz="2000" b="1" dirty="0" err="1"/>
              <a:t>equka</a:t>
            </a:r>
            <a:r>
              <a:rPr lang="en-ZA" sz="2000" b="1" dirty="0"/>
              <a:t> </a:t>
            </a:r>
            <a:r>
              <a:rPr lang="en-ZA" sz="2000" b="1" dirty="0" err="1"/>
              <a:t>iCebo</a:t>
            </a:r>
            <a:r>
              <a:rPr lang="en-ZA" sz="2000" b="1" dirty="0"/>
              <a:t> </a:t>
            </a:r>
            <a:r>
              <a:rPr lang="en-ZA" sz="2000" b="1" dirty="0" err="1"/>
              <a:t>loSindiso</a:t>
            </a:r>
            <a:r>
              <a:rPr lang="en-ZA" sz="2000" b="1" dirty="0"/>
              <a:t>, </a:t>
            </a:r>
            <a:r>
              <a:rPr lang="en-ZA" sz="2000" b="1" dirty="0" err="1"/>
              <a:t>ukususela</a:t>
            </a:r>
            <a:r>
              <a:rPr lang="en-ZA" sz="2000" b="1" dirty="0"/>
              <a:t> </a:t>
            </a:r>
            <a:r>
              <a:rPr lang="en-ZA" sz="2000" b="1" dirty="0" err="1"/>
              <a:t>ekuqaleni</a:t>
            </a:r>
            <a:r>
              <a:rPr lang="en-ZA" sz="2000" b="1" dirty="0"/>
              <a:t> </a:t>
            </a:r>
            <a:r>
              <a:rPr lang="en-ZA" sz="2000" b="1" dirty="0" err="1"/>
              <a:t>kobulumko</a:t>
            </a:r>
            <a:r>
              <a:rPr lang="en-ZA" sz="2000" b="1" dirty="0"/>
              <a:t> </a:t>
            </a:r>
            <a:r>
              <a:rPr lang="en-ZA" sz="2000" b="1" dirty="0" err="1"/>
              <a:t>bethu</a:t>
            </a:r>
            <a:r>
              <a:rPr lang="en-ZA" sz="2000" b="1" dirty="0"/>
              <a:t> </a:t>
            </a:r>
            <a:r>
              <a:rPr lang="en-ZA" sz="2000" b="1" dirty="0" err="1"/>
              <a:t>bokomoya</a:t>
            </a:r>
            <a:r>
              <a:rPr lang="en-ZA" sz="2000" b="1" dirty="0"/>
              <a:t> (</a:t>
            </a:r>
            <a:r>
              <a:rPr lang="en-ZA" sz="2000" b="1" dirty="0" err="1"/>
              <a:t>ubulumko</a:t>
            </a:r>
            <a:r>
              <a:rPr lang="en-ZA" sz="2000" b="1" dirty="0"/>
              <a:t>), </a:t>
            </a:r>
            <a:r>
              <a:rPr lang="en-ZA" sz="2000" b="1" dirty="0" err="1"/>
              <a:t>ngokugwetyelwa</a:t>
            </a:r>
            <a:r>
              <a:rPr lang="en-ZA" sz="2000" b="1" dirty="0"/>
              <a:t> </a:t>
            </a:r>
            <a:r>
              <a:rPr lang="en-ZA" sz="2000" b="1" dirty="0" err="1"/>
              <a:t>ngokholo</a:t>
            </a:r>
            <a:r>
              <a:rPr lang="en-ZA" sz="2000" b="1" dirty="0"/>
              <a:t> (</a:t>
            </a:r>
            <a:r>
              <a:rPr lang="en-ZA" sz="2000" b="1" dirty="0" err="1"/>
              <a:t>ubulungisa</a:t>
            </a:r>
            <a:r>
              <a:rPr lang="en-ZA" sz="2000" b="1" dirty="0"/>
              <a:t>) </a:t>
            </a:r>
            <a:r>
              <a:rPr lang="en-ZA" sz="2000" b="1" dirty="0" err="1"/>
              <a:t>nokulungiselela</a:t>
            </a:r>
            <a:r>
              <a:rPr lang="en-ZA" sz="2000" b="1" dirty="0"/>
              <a:t> </a:t>
            </a:r>
            <a:r>
              <a:rPr lang="en-ZA" sz="2000" b="1" dirty="0" err="1"/>
              <a:t>izulu</a:t>
            </a:r>
            <a:r>
              <a:rPr lang="en-ZA" sz="2000" b="1" dirty="0"/>
              <a:t> (</a:t>
            </a:r>
            <a:r>
              <a:rPr lang="en-ZA" sz="2000" b="1" dirty="0" err="1"/>
              <a:t>ukungcwaliswa</a:t>
            </a:r>
            <a:r>
              <a:rPr lang="en-ZA" sz="2000" b="1" dirty="0"/>
              <a:t>), </a:t>
            </a:r>
            <a:r>
              <a:rPr lang="en-ZA" sz="2000" b="1" dirty="0" err="1"/>
              <a:t>ekugqibeleni</a:t>
            </a:r>
            <a:r>
              <a:rPr lang="en-ZA" sz="2000" b="1" dirty="0"/>
              <a:t>, </a:t>
            </a:r>
            <a:r>
              <a:rPr lang="en-ZA" sz="2000" b="1" dirty="0" err="1"/>
              <a:t>ukuzukiswa</a:t>
            </a:r>
            <a:r>
              <a:rPr lang="en-ZA" sz="2000" b="1" dirty="0"/>
              <a:t> </a:t>
            </a:r>
            <a:r>
              <a:rPr lang="en-ZA" sz="2000" b="1" dirty="0" err="1"/>
              <a:t>ekuBuyeni</a:t>
            </a:r>
            <a:r>
              <a:rPr lang="en-ZA" sz="2000" b="1" dirty="0"/>
              <a:t> </a:t>
            </a:r>
            <a:r>
              <a:rPr lang="en-ZA" sz="2000" b="1" dirty="0" err="1"/>
              <a:t>kweSibini</a:t>
            </a:r>
            <a:r>
              <a:rPr lang="en-ZA" sz="2000" b="1" dirty="0"/>
              <a:t> (</a:t>
            </a:r>
            <a:r>
              <a:rPr lang="en-ZA" sz="2000" b="1" dirty="0" err="1"/>
              <a:t>ukukhululwa</a:t>
            </a:r>
            <a:r>
              <a:rPr lang="en-ZA" sz="2000" b="1" dirty="0"/>
              <a:t>).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445341"/>
              </p:ext>
            </p:extLst>
          </p:nvPr>
        </p:nvGraphicFramePr>
        <p:xfrm>
          <a:off x="276225" y="4124325"/>
          <a:ext cx="2714626" cy="256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0" y="3636241"/>
            <a:ext cx="88609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Wayelangazelela</a:t>
            </a:r>
            <a:r>
              <a:rPr lang="en-ZA" sz="2000" b="1" dirty="0"/>
              <a:t> “</a:t>
            </a:r>
            <a:r>
              <a:rPr lang="en-ZA" sz="2000" b="1" dirty="0" err="1"/>
              <a:t>ukufunyanwa</a:t>
            </a:r>
            <a:r>
              <a:rPr lang="en-ZA" sz="2000" b="1" dirty="0"/>
              <a:t> </a:t>
            </a:r>
            <a:r>
              <a:rPr lang="en-ZA" sz="2000" b="1" dirty="0" err="1"/>
              <a:t>kuKristu</a:t>
            </a:r>
            <a:r>
              <a:rPr lang="en-ZA" sz="2000" b="1" dirty="0"/>
              <a:t>” (Fil. 3:9). </a:t>
            </a:r>
            <a:r>
              <a:rPr lang="en-ZA" sz="2000" b="1" dirty="0" err="1"/>
              <a:t>Kuthetha</a:t>
            </a:r>
            <a:r>
              <a:rPr lang="en-ZA" sz="2000" b="1" dirty="0"/>
              <a:t> </a:t>
            </a:r>
            <a:r>
              <a:rPr lang="en-ZA" sz="2000" b="1" dirty="0" err="1"/>
              <a:t>ukuthini</a:t>
            </a:r>
            <a:r>
              <a:rPr lang="en-ZA" sz="2000" b="1" dirty="0"/>
              <a:t> </a:t>
            </a:r>
            <a:r>
              <a:rPr lang="en-ZA" sz="2000" b="1" dirty="0" err="1"/>
              <a:t>oku</a:t>
            </a:r>
            <a:r>
              <a:rPr lang="en-ZA" sz="2000" b="1" dirty="0"/>
              <a:t>?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66672" y="2975351"/>
            <a:ext cx="8429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b="1" dirty="0" err="1"/>
              <a:t>Ukususela</a:t>
            </a:r>
            <a:r>
              <a:rPr lang="en-ZA" b="1" dirty="0"/>
              <a:t> </a:t>
            </a:r>
            <a:r>
              <a:rPr lang="en-ZA" b="1" dirty="0" err="1"/>
              <a:t>ngelo</a:t>
            </a:r>
            <a:r>
              <a:rPr lang="en-ZA" b="1" dirty="0"/>
              <a:t> </a:t>
            </a:r>
            <a:r>
              <a:rPr lang="en-ZA" b="1" dirty="0" err="1"/>
              <a:t>xesha</a:t>
            </a:r>
            <a:r>
              <a:rPr lang="en-ZA" b="1" dirty="0"/>
              <a:t>, </a:t>
            </a:r>
            <a:r>
              <a:rPr lang="en-ZA" b="1" dirty="0" err="1"/>
              <a:t>akazange</a:t>
            </a:r>
            <a:r>
              <a:rPr lang="en-ZA" b="1" dirty="0"/>
              <a:t> </a:t>
            </a:r>
            <a:r>
              <a:rPr lang="en-ZA" b="1" dirty="0" err="1"/>
              <a:t>aphinde</a:t>
            </a:r>
            <a:r>
              <a:rPr lang="en-ZA" b="1" dirty="0"/>
              <a:t> </a:t>
            </a:r>
            <a:r>
              <a:rPr lang="en-ZA" b="1" dirty="0" err="1"/>
              <a:t>athembele</a:t>
            </a:r>
            <a:r>
              <a:rPr lang="en-ZA" b="1" dirty="0"/>
              <a:t> </a:t>
            </a:r>
            <a:r>
              <a:rPr lang="en-ZA" b="1" dirty="0" err="1"/>
              <a:t>kubulungisa</a:t>
            </a:r>
            <a:r>
              <a:rPr lang="en-ZA" b="1" dirty="0"/>
              <a:t> </a:t>
            </a:r>
            <a:r>
              <a:rPr lang="en-ZA" b="1" dirty="0" err="1"/>
              <a:t>bakhe</a:t>
            </a:r>
            <a:r>
              <a:rPr lang="en-ZA" b="1" dirty="0"/>
              <a:t>. Kuba </a:t>
            </a:r>
            <a:r>
              <a:rPr lang="en-ZA" b="1" dirty="0" err="1"/>
              <a:t>akuncedi</a:t>
            </a:r>
            <a:r>
              <a:rPr lang="en-ZA" b="1" dirty="0"/>
              <a:t> </a:t>
            </a:r>
            <a:r>
              <a:rPr lang="en-ZA" b="1" dirty="0" err="1"/>
              <a:t>nganto</a:t>
            </a:r>
            <a:r>
              <a:rPr lang="en-ZA" b="1" dirty="0"/>
              <a:t> </a:t>
            </a:r>
            <a:r>
              <a:rPr lang="en-ZA" b="1" dirty="0" err="1"/>
              <a:t>ukuthemba</a:t>
            </a:r>
            <a:r>
              <a:rPr lang="en-ZA" b="1" dirty="0"/>
              <a:t> </a:t>
            </a:r>
            <a:r>
              <a:rPr lang="en-ZA" b="1" dirty="0" err="1"/>
              <a:t>izenzo</a:t>
            </a:r>
            <a:r>
              <a:rPr lang="en-ZA" b="1" dirty="0"/>
              <a:t> </a:t>
            </a:r>
            <a:r>
              <a:rPr lang="en-ZA" b="1" dirty="0" err="1"/>
              <a:t>zethu</a:t>
            </a:r>
            <a:r>
              <a:rPr lang="en-ZA" b="1" dirty="0"/>
              <a:t> </a:t>
            </a:r>
            <a:r>
              <a:rPr lang="en-ZA" b="1" dirty="0" err="1"/>
              <a:t>ukuze</a:t>
            </a:r>
            <a:r>
              <a:rPr lang="en-ZA" b="1" dirty="0"/>
              <a:t> </a:t>
            </a:r>
            <a:r>
              <a:rPr lang="en-ZA" b="1" dirty="0" err="1"/>
              <a:t>sifumane</a:t>
            </a:r>
            <a:r>
              <a:rPr lang="en-ZA" b="1" dirty="0"/>
              <a:t> </a:t>
            </a:r>
            <a:r>
              <a:rPr lang="en-ZA" b="1" dirty="0" err="1"/>
              <a:t>usindiso</a:t>
            </a:r>
            <a:r>
              <a:rPr lang="en-ZA" b="1" dirty="0"/>
              <a:t> (Gal. 2:16).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5452</TotalTime>
  <Words>910</Words>
  <Application>Microsoft Office PowerPoint</Application>
  <PresentationFormat>Panorámica</PresentationFormat>
  <Paragraphs>60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2026-01-07T16:18:59Z</dcterms:created>
  <dcterms:modified xsi:type="dcterms:W3CDTF">2026-02-05T20:01:13Z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31be4-bb77-46d3-b866-62153466896a_Enabled">
    <vt:lpwstr>true</vt:lpwstr>
  </property>
  <property fmtid="{D5CDD505-2E9C-101B-9397-08002B2CF9AE}" pid="3" name="MSIP_Label_b0d31be4-bb77-46d3-b866-62153466896a_SetDate">
    <vt:lpwstr>2026-02-02T07:14:57Z</vt:lpwstr>
  </property>
  <property fmtid="{D5CDD505-2E9C-101B-9397-08002B2CF9AE}" pid="4" name="MSIP_Label_b0d31be4-bb77-46d3-b866-62153466896a_Method">
    <vt:lpwstr>Standard</vt:lpwstr>
  </property>
  <property fmtid="{D5CDD505-2E9C-101B-9397-08002B2CF9AE}" pid="5" name="MSIP_Label_b0d31be4-bb77-46d3-b866-62153466896a_Name">
    <vt:lpwstr>Public</vt:lpwstr>
  </property>
  <property fmtid="{D5CDD505-2E9C-101B-9397-08002B2CF9AE}" pid="6" name="MSIP_Label_b0d31be4-bb77-46d3-b866-62153466896a_SiteId">
    <vt:lpwstr>fa785acd-36ef-41bc-8a94-89841327e045</vt:lpwstr>
  </property>
  <property fmtid="{D5CDD505-2E9C-101B-9397-08002B2CF9AE}" pid="7" name="MSIP_Label_b0d31be4-bb77-46d3-b866-62153466896a_ActionId">
    <vt:lpwstr>1ce45318-97c4-43d8-99a4-c27c156c50e3</vt:lpwstr>
  </property>
  <property fmtid="{D5CDD505-2E9C-101B-9397-08002B2CF9AE}" pid="8" name="MSIP_Label_b0d31be4-bb77-46d3-b866-62153466896a_ContentBits">
    <vt:lpwstr>0</vt:lpwstr>
  </property>
  <property fmtid="{D5CDD505-2E9C-101B-9397-08002B2CF9AE}" pid="9" name="MSIP_Label_b0d31be4-bb77-46d3-b866-62153466896a_Tag">
    <vt:lpwstr>10, 3, 0, 1</vt:lpwstr>
  </property>
</Properties>
</file>