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000" b="1" noProof="0" dirty="0">
              <a:effectLst>
                <a:outerShdw blurRad="38100" dist="38100" dir="2700000" algn="tl">
                  <a:srgbClr val="000000">
                    <a:alpha val="43137"/>
                  </a:srgbClr>
                </a:outerShdw>
              </a:effectLst>
            </a:rPr>
            <a:t>Thenga igolide evutshiswe emlilweni</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 sz="1800" b="1" noProof="0" dirty="0">
              <a:effectLst/>
            </a:rPr>
            <a:t>Masingazinziswa ziinyaniso ezingaphelelanga okanye ukuligwengula ilizwi likaThixo. Masizibeke bucala iimfundiso zabantu size sizigrombonce iziBhalo ukuze kusuke konke ukungcola ekuqondeni kwethu.</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535741" custLinFactNeighborX="-16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8432">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000" b="1" noProof="0" dirty="0">
              <a:effectLst>
                <a:outerShdw blurRad="38100" dist="38100" dir="2700000" algn="tl">
                  <a:srgbClr val="000000">
                    <a:alpha val="43137"/>
                  </a:srgbClr>
                </a:outerShdw>
              </a:effectLst>
            </a:rPr>
            <a:t>Thenga iingubo ezimhlophe</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 sz="1800" b="1" noProof="0" dirty="0">
              <a:effectLst/>
            </a:rPr>
            <a:t>Ukwamkela ubulungisa bukaYesu njengeyona ndlela yokuzuza usindiso. Ukuzama ukuzimisa phambi koThixo ngezenzo zethu zobulungisa kukuzimisa size phambi kwaKhe.</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1022697" custLinFactNeighborX="-1100000"/>
      <dgm:spPr/>
    </dgm:pt>
    <dgm:pt modelId="{6805B210-44CA-4A30-BF26-2DFCBD1223E3}" type="pres">
      <dgm:prSet presAssocID="{8510DC3E-BE83-4E93-A023-B327D7927E2F}" presName="Image" presStyleLbl="node1" presStyleIdx="0" presStyleCnt="1" custScaleX="119074" custLinFactNeighborX="-3367"/>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custLinFactNeighborX="-3367">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custLinFactNeighborX="-3192">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2000" b="1" noProof="0" dirty="0">
              <a:effectLst>
                <a:outerShdw blurRad="38100" dist="38100" dir="2700000" algn="tl">
                  <a:srgbClr val="000000">
                    <a:alpha val="43137"/>
                  </a:srgbClr>
                </a:outerShdw>
              </a:effectLst>
            </a:rPr>
            <a:t>Thenga intambiso yamehlo</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 sz="1800" b="1" noProof="0" dirty="0">
              <a:effectLst/>
            </a:rPr>
            <a:t>Zuza uMoya oyiNgcwele. NguYe kuphela onako ukusinceda sihluze ngokwasemoyeni nokusibonisa imeko yethu yenene </a:t>
          </a:r>
          <a:r>
            <a:rPr lang="en" sz="1600" b="1" noProof="0" dirty="0">
              <a:effectLst/>
            </a:rPr>
            <a:t>(Yoh 16:8).</a:t>
          </a:r>
          <a:endParaRPr lang="en" sz="16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1000000" custLinFactNeighborX="-105264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55032">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1800" b="1" noProof="0" dirty="0"/>
            <a:t>Wakhetha ukusidala</a:t>
          </a:r>
          <a:br>
            <a:rPr lang="en" sz="1800" b="1" noProof="0" dirty="0"/>
          </a:br>
          <a:r>
            <a:rPr lang="en" sz="1800" b="1" noProof="0" dirty="0"/>
            <a:t>(Gen.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 sz="1800" b="1" noProof="0" dirty="0"/>
            <a:t>Uyasikhangela xa sonile (Gen.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1800" b="1" noProof="0" dirty="0"/>
            <a:t>Wazinikela ukuze asisindise (Yoh.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 sz="1800" b="1" noProof="0" dirty="0"/>
            <a:t>Ufuna ukusinika isipho: sihlale naYe, sonwabele unaphakade kubukho baKHE (ISiTyh..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 sz="2000" b="1" noProof="0" dirty="0">
              <a:effectLst>
                <a:outerShdw blurRad="38100" dist="38100" dir="2700000" algn="tl">
                  <a:srgbClr val="000000">
                    <a:alpha val="43137"/>
                  </a:srgbClr>
                </a:outerShdw>
              </a:effectLst>
            </a:rPr>
            <a:t>UnguMthetheleli wethu (Yoh.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sz="2000">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sz="2000">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 sz="2000" b="1" noProof="0" dirty="0">
              <a:effectLst>
                <a:outerShdw blurRad="38100" dist="38100" dir="2700000" algn="tl">
                  <a:srgbClr val="000000">
                    <a:alpha val="43137"/>
                  </a:srgbClr>
                </a:outerShdw>
              </a:effectLst>
            </a:rPr>
            <a:t>Ungqina ngoYesu kuthi (Yoh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sz="2000">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sz="2000">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 sz="2000" b="1" noProof="0" dirty="0">
              <a:effectLst>
                <a:outerShdw blurRad="38100" dist="38100" dir="2700000" algn="tl">
                  <a:srgbClr val="000000">
                    <a:alpha val="43137"/>
                  </a:srgbClr>
                </a:outerShdw>
              </a:effectLst>
            </a:rPr>
            <a:t>Uyasohlwayo ngenxa yesono (Yoh. 16:8)</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sz="2000">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sz="2000">
            <a:effectLst>
              <a:outerShdw blurRad="38100" dist="38100" dir="2700000" algn="tl">
                <a:srgbClr val="000000">
                  <a:alpha val="43137"/>
                </a:srgbClr>
              </a:outerShdw>
            </a:effectLst>
          </a:endParaRPr>
        </a:p>
      </dgm:t>
    </dgm:pt>
    <dgm:pt modelId="{36C0C966-28A0-4329-BF9E-CAD6E06B5CDB}">
      <dgm:prSet custT="1"/>
      <dgm:spPr/>
      <dgm:t>
        <a:bodyPr/>
        <a:lstStyle/>
        <a:p>
          <a:pPr algn="l"/>
          <a:r>
            <a:rPr lang="en" sz="2000" b="1" noProof="0" dirty="0">
              <a:effectLst>
                <a:outerShdw blurRad="38100" dist="38100" dir="2700000" algn="tl">
                  <a:srgbClr val="000000">
                    <a:alpha val="43137"/>
                  </a:srgbClr>
                </a:outerShdw>
              </a:effectLst>
            </a:rPr>
            <a:t>Usikhokelela kuyo yonke inyaniso (Yoh, 16:13)</a:t>
          </a:r>
          <a:endParaRPr lang="en" sz="20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sz="2000">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sz="2000">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19821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508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968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Masingazinziswa ziinyaniso ezingaphelelanga okanye ukuligwengula ilizwi likaThixo. Masizibeke bucala iimfundiso zabantu size sizigrombonce iziBhalo ukuze kusuke konke ukungcola ekuqondeni kwethu.</a:t>
          </a:r>
          <a:endParaRPr lang="en" sz="1800" kern="1200" noProof="0" dirty="0">
            <a:effectLst/>
          </a:endParaRPr>
        </a:p>
      </dsp:txBody>
      <dsp:txXfrm>
        <a:off x="296832" y="2238226"/>
        <a:ext cx="4247997" cy="1943598"/>
      </dsp:txXfrm>
    </dsp:sp>
    <dsp:sp modelId="{10C5EEBE-B0F8-415F-9669-66275EFF5A07}">
      <dsp:nvSpPr>
        <dsp:cNvPr id="0" name=""/>
        <dsp:cNvSpPr/>
      </dsp:nvSpPr>
      <dsp:spPr>
        <a:xfrm>
          <a:off x="194031" y="2042"/>
          <a:ext cx="4356001"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Thenga igolide evutshiswe emlilweni</a:t>
          </a:r>
          <a:endParaRPr lang="en" sz="2000" kern="1200" noProof="0" dirty="0">
            <a:effectLst>
              <a:outerShdw blurRad="38100" dist="38100" dir="2700000" algn="tl">
                <a:srgbClr val="000000">
                  <a:alpha val="43137"/>
                </a:srgbClr>
              </a:outerShdw>
            </a:effectLst>
          </a:endParaRPr>
        </a:p>
      </dsp:txBody>
      <dsp:txXfrm>
        <a:off x="194031" y="2042"/>
        <a:ext cx="4356001"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63927"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677286"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24230"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Ukwamkela ubulungisa bukaYesu njengeyona ndlela yokuzuza usindiso. Ukuzama ukuzimisa phambi koThixo ngezenzo zethu zobulungisa kukuzimisa size phambi kwaKhe.</a:t>
          </a:r>
          <a:endParaRPr lang="en" sz="1800" kern="1200" noProof="0" dirty="0">
            <a:effectLst/>
          </a:endParaRPr>
        </a:p>
      </dsp:txBody>
      <dsp:txXfrm>
        <a:off x="224230" y="2238840"/>
        <a:ext cx="3261992" cy="1943598"/>
      </dsp:txXfrm>
    </dsp:sp>
    <dsp:sp modelId="{793D965F-77CB-4830-98B7-9C2F5484B8FA}">
      <dsp:nvSpPr>
        <dsp:cNvPr id="0" name=""/>
        <dsp:cNvSpPr/>
      </dsp:nvSpPr>
      <dsp:spPr>
        <a:xfrm>
          <a:off x="66604"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Thenga iingubo ezimhlophe</a:t>
          </a:r>
          <a:endParaRPr lang="en" sz="2000" kern="1200" noProof="0" dirty="0">
            <a:effectLst>
              <a:outerShdw blurRad="38100" dist="38100" dir="2700000" algn="tl">
                <a:srgbClr val="000000">
                  <a:alpha val="43137"/>
                </a:srgbClr>
              </a:outerShdw>
            </a:effectLst>
          </a:endParaRPr>
        </a:p>
      </dsp:txBody>
      <dsp:txXfrm>
        <a:off x="66604"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523329"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51322"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Zuza uMoya oyiNgcwele. NguYe kuphela onako ukusinceda sihluze ngokwasemoyeni nokusibonisa imeko yethu yenene </a:t>
          </a:r>
          <a:r>
            <a:rPr lang="en" sz="1600" b="1" kern="1200" noProof="0" dirty="0">
              <a:effectLst/>
            </a:rPr>
            <a:t>(Yoh 16:8).</a:t>
          </a:r>
          <a:endParaRPr lang="en" sz="1600" kern="1200" noProof="0" dirty="0">
            <a:effectLst/>
          </a:endParaRPr>
        </a:p>
      </dsp:txBody>
      <dsp:txXfrm>
        <a:off x="451322" y="2238226"/>
        <a:ext cx="2484006" cy="1943598"/>
      </dsp:txXfrm>
    </dsp:sp>
    <dsp:sp modelId="{E987A411-ADF2-4352-9A3E-5F896F6B1B68}">
      <dsp:nvSpPr>
        <dsp:cNvPr id="0" name=""/>
        <dsp:cNvSpPr/>
      </dsp:nvSpPr>
      <dsp:spPr>
        <a:xfrm>
          <a:off x="24526" y="2042"/>
          <a:ext cx="3239999"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Thenga intambiso yamehlo</a:t>
          </a:r>
          <a:endParaRPr lang="en" sz="2000" kern="1200" noProof="0" dirty="0">
            <a:effectLst>
              <a:outerShdw blurRad="38100" dist="38100" dir="2700000" algn="tl">
                <a:srgbClr val="000000">
                  <a:alpha val="43137"/>
                </a:srgbClr>
              </a:outerShdw>
            </a:effectLst>
          </a:endParaRPr>
        </a:p>
      </dsp:txBody>
      <dsp:txXfrm>
        <a:off x="24526" y="2042"/>
        <a:ext cx="3239999"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Wakhetha ukusidala</a:t>
          </a:r>
          <a:br>
            <a:rPr lang="en" sz="1800" b="1" kern="1200" noProof="0" dirty="0"/>
          </a:br>
          <a:r>
            <a:rPr lang="en" sz="1800" b="1" kern="1200" noProof="0" dirty="0"/>
            <a:t>(Gen.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Uyasikhangela xa sonile (Gen. 3:8-9)</a:t>
          </a:r>
          <a:endParaRPr lang="en" sz="18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Wazinikela ukuze asisindise (Yoh.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Ufuna ukusinika isipho: sihlale naYe, sonwabele unaphakade kubukho baKHE (ISiTyh..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343130" y="385"/>
          <a:ext cx="5834914" cy="443588"/>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610"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UnguMthetheleli wethu (Yoh. 14:16-17)</a:t>
          </a:r>
          <a:endParaRPr lang="en" sz="2000" kern="1200" noProof="0" dirty="0">
            <a:effectLst>
              <a:outerShdw blurRad="38100" dist="38100" dir="2700000" algn="tl">
                <a:srgbClr val="000000">
                  <a:alpha val="43137"/>
                </a:srgbClr>
              </a:outerShdw>
            </a:effectLst>
          </a:endParaRPr>
        </a:p>
      </dsp:txBody>
      <dsp:txXfrm rot="10800000">
        <a:off x="454027" y="385"/>
        <a:ext cx="5724017" cy="443588"/>
      </dsp:txXfrm>
    </dsp:sp>
    <dsp:sp modelId="{BD7F966C-344C-4880-A71C-848E52194C0E}">
      <dsp:nvSpPr>
        <dsp:cNvPr id="0" name=""/>
        <dsp:cNvSpPr/>
      </dsp:nvSpPr>
      <dsp:spPr>
        <a:xfrm>
          <a:off x="0" y="385"/>
          <a:ext cx="443588" cy="443588"/>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343130" y="554870"/>
          <a:ext cx="5834914" cy="443588"/>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610"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Ungqina ngoYesu kuthi (Yoh 15:26)</a:t>
          </a:r>
          <a:endParaRPr lang="en" sz="2000" kern="1200" noProof="0" dirty="0">
            <a:effectLst>
              <a:outerShdw blurRad="38100" dist="38100" dir="2700000" algn="tl">
                <a:srgbClr val="000000">
                  <a:alpha val="43137"/>
                </a:srgbClr>
              </a:outerShdw>
            </a:effectLst>
          </a:endParaRPr>
        </a:p>
      </dsp:txBody>
      <dsp:txXfrm rot="10800000">
        <a:off x="454027" y="554870"/>
        <a:ext cx="5724017" cy="443588"/>
      </dsp:txXfrm>
    </dsp:sp>
    <dsp:sp modelId="{07903487-9C75-4F36-BAAD-3999608CFCC1}">
      <dsp:nvSpPr>
        <dsp:cNvPr id="0" name=""/>
        <dsp:cNvSpPr/>
      </dsp:nvSpPr>
      <dsp:spPr>
        <a:xfrm>
          <a:off x="0" y="554870"/>
          <a:ext cx="443588" cy="443588"/>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343130" y="1109356"/>
          <a:ext cx="5834914" cy="443588"/>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610"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Uyasohlwayo ngenxa yesono (Yoh. 16:8)</a:t>
          </a:r>
          <a:endParaRPr lang="en" sz="2000" kern="1200" noProof="0" dirty="0">
            <a:effectLst>
              <a:outerShdw blurRad="38100" dist="38100" dir="2700000" algn="tl">
                <a:srgbClr val="000000">
                  <a:alpha val="43137"/>
                </a:srgbClr>
              </a:outerShdw>
            </a:effectLst>
          </a:endParaRPr>
        </a:p>
      </dsp:txBody>
      <dsp:txXfrm rot="10800000">
        <a:off x="454027" y="1109356"/>
        <a:ext cx="5724017" cy="443588"/>
      </dsp:txXfrm>
    </dsp:sp>
    <dsp:sp modelId="{E82A5EE8-5D4A-48AE-B257-2340C0E1B182}">
      <dsp:nvSpPr>
        <dsp:cNvPr id="0" name=""/>
        <dsp:cNvSpPr/>
      </dsp:nvSpPr>
      <dsp:spPr>
        <a:xfrm>
          <a:off x="0" y="1109356"/>
          <a:ext cx="443588" cy="443588"/>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343130" y="1663841"/>
          <a:ext cx="5834914" cy="44358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610"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Usikhokelela kuyo yonke inyaniso (Yoh, 16:13)</a:t>
          </a:r>
          <a:endParaRPr lang="en" sz="2000" kern="1200" noProof="0" dirty="0">
            <a:effectLst>
              <a:outerShdw blurRad="38100" dist="38100" dir="2700000" algn="tl">
                <a:srgbClr val="000000">
                  <a:alpha val="43137"/>
                </a:srgbClr>
              </a:outerShdw>
            </a:effectLst>
          </a:endParaRPr>
        </a:p>
      </dsp:txBody>
      <dsp:txXfrm rot="10800000">
        <a:off x="454027" y="1663841"/>
        <a:ext cx="5724017" cy="443588"/>
      </dsp:txXfrm>
    </dsp:sp>
    <dsp:sp modelId="{656187B0-B962-462C-A5AD-3ABA3D521DB8}">
      <dsp:nvSpPr>
        <dsp:cNvPr id="0" name=""/>
        <dsp:cNvSpPr/>
      </dsp:nvSpPr>
      <dsp:spPr>
        <a:xfrm>
          <a:off x="0" y="1663841"/>
          <a:ext cx="443588" cy="443588"/>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31/03/2026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31/03/2026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31/03/2026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82917"/>
            <a:ext cx="9001125"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UKUZIBHENCA</a:t>
            </a:r>
            <a:endPar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en" sz="1600" b="1" noProof="0" dirty="0">
                <a:solidFill>
                  <a:srgbClr val="D7AA80"/>
                </a:solidFill>
              </a:rPr>
              <a:t>Lesson 1 for April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ISEBE NOMDILIYA</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“Umdiliya ndim, nina ningamasebe; lowo uhleli kum, ndibe mna ndihleli kuye, yena uthwala isiqhamo esininzi; ngokuba ningekum, aninakwenza nto.”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(Yohane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1015663"/>
          </a:xfrm>
          <a:prstGeom prst="rect">
            <a:avLst/>
          </a:prstGeom>
          <a:noFill/>
        </p:spPr>
        <p:txBody>
          <a:bodyPr wrap="square" rtlCol="0">
            <a:spAutoFit/>
          </a:bodyPr>
          <a:lstStyle/>
          <a:p>
            <a:pPr algn="just">
              <a:spcBef>
                <a:spcPts val="600"/>
              </a:spcBef>
            </a:pPr>
            <a:r>
              <a:rPr lang="en" sz="2000" b="1" noProof="0" dirty="0"/>
              <a:t>Ngaphambi nje kokufa kwaKhe, uYesu wayibeka yacaca ukuba “ungumdiliya,” kwaye abafundi baKhe “ngamasebe.” Kuthetha ukuthetha ukuthini oku?</a:t>
            </a: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829175"/>
            <a:ext cx="1899799" cy="1920671"/>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333626" y="4742522"/>
            <a:ext cx="6965570" cy="1015663"/>
          </a:xfrm>
          <a:prstGeom prst="rect">
            <a:avLst/>
          </a:prstGeom>
          <a:noFill/>
        </p:spPr>
        <p:txBody>
          <a:bodyPr wrap="square">
            <a:spAutoFit/>
          </a:bodyPr>
          <a:lstStyle/>
          <a:p>
            <a:pPr algn="just">
              <a:spcBef>
                <a:spcPts val="600"/>
              </a:spcBef>
            </a:pPr>
            <a:r>
              <a:rPr lang="en" sz="2000" b="1" dirty="0"/>
              <a:t>Ukuhlala kuYesu lichiza kwimeko yobudikidiki yaseLawodike. Ngaphaya koko, ngumthomo wovuyo (Yohane 5:11). Kodwa singahlala njani kuYesu?</a:t>
            </a:r>
            <a:endParaRPr lang="en" sz="20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333626" y="5789510"/>
            <a:ext cx="6965570" cy="1015663"/>
          </a:xfrm>
          <a:prstGeom prst="rect">
            <a:avLst/>
          </a:prstGeom>
          <a:noFill/>
        </p:spPr>
        <p:txBody>
          <a:bodyPr wrap="square">
            <a:spAutoFit/>
          </a:bodyPr>
          <a:lstStyle/>
          <a:p>
            <a:pPr algn="just">
              <a:spcBef>
                <a:spcPts val="600"/>
              </a:spcBef>
            </a:pPr>
            <a:r>
              <a:rPr lang="en" sz="2000" b="1" dirty="0"/>
              <a:t>Ngokwenza konke okumkholisayo, oko kukuthi, ukugcina imithetho yaKhe (Yohane 15:10). Oku kukusabela kuthando uThixo asibonise lona</a:t>
            </a:r>
            <a:r>
              <a:rPr lang="en" sz="2000" b="1" noProof="0" dirty="0"/>
              <a:t> (1 Yohane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64427"/>
            <a:ext cx="7254089" cy="2246769"/>
          </a:xfrm>
          <a:prstGeom prst="rect">
            <a:avLst/>
          </a:prstGeom>
          <a:noFill/>
        </p:spPr>
        <p:txBody>
          <a:bodyPr wrap="square">
            <a:spAutoFit/>
          </a:bodyPr>
          <a:lstStyle/>
          <a:p>
            <a:pPr algn="just">
              <a:spcBef>
                <a:spcPts val="600"/>
              </a:spcBef>
            </a:pPr>
            <a:r>
              <a:rPr lang="en" sz="2000" b="1" noProof="0" dirty="0"/>
              <a:t>Isebe linokuphila ixeshana ngaphandle kokunamathela kumdiliya, kungekudala, liyatsha. Ukuze singaphulukani nobomi obungunaphakade, uYesu wenza esi sicelo kuthi: “Hlalani kum” (Yohane 15:4). Kwindima ezili11 apho uYesu anika lo mzekeliso womdiliya namasebe, usebenzisa isenzi “hlala” izihlandlo ezili10. Makube kubalulekile ngokwenene oku.</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dirty="0">
                <a:ln w="0"/>
                <a:solidFill>
                  <a:schemeClr val="bg1"/>
                </a:solidFill>
                <a:effectLst>
                  <a:innerShdw blurRad="63500" dist="50800" dir="13500000">
                    <a:srgbClr val="000000">
                      <a:alpha val="50000"/>
                    </a:srgbClr>
                  </a:innerShdw>
                </a:effectLst>
              </a:rPr>
              <a:t>INCINDI</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“Hlalani kum, mna ndihlale kuni. Njengokuba isebe lingenako ukuthwala isiqhamo ngokwalo lingahlalanga emdiliyeni, ngokunjalo aninako nani, ningahlalanga kum.”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(Yohane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lgn="just">
              <a:spcBef>
                <a:spcPts val="600"/>
              </a:spcBef>
            </a:pPr>
            <a:r>
              <a:rPr lang="en" sz="2000" b="1" noProof="0" dirty="0"/>
              <a:t>Ebusika, amasebe anamathele emdiliyeni, kudwa awathwali ziqhamo. Ngokuba kutheni? Kuba aziyifumani incindi ethwala izondlo.</a:t>
            </a: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222327142"/>
              </p:ext>
            </p:extLst>
          </p:nvPr>
        </p:nvGraphicFramePr>
        <p:xfrm>
          <a:off x="135266" y="4750185"/>
          <a:ext cx="652117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6510802" y="4750185"/>
            <a:ext cx="2556998" cy="2042282"/>
            <a:chOff x="5476568" y="4750185"/>
            <a:chExt cx="2556998"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rcRect r="31921"/>
            <a:stretch>
              <a:fillRect/>
            </a:stretch>
          </p:blipFill>
          <p:spPr>
            <a:xfrm>
              <a:off x="5476568" y="4750185"/>
              <a:ext cx="2556998"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946876"/>
            <a:ext cx="8929227" cy="707886"/>
          </a:xfrm>
          <a:prstGeom prst="rect">
            <a:avLst/>
          </a:prstGeom>
          <a:noFill/>
        </p:spPr>
        <p:txBody>
          <a:bodyPr wrap="square">
            <a:spAutoFit/>
          </a:bodyPr>
          <a:lstStyle/>
          <a:p>
            <a:pPr algn="just">
              <a:spcBef>
                <a:spcPts val="600"/>
              </a:spcBef>
            </a:pPr>
            <a:r>
              <a:rPr lang="en" sz="2000" b="1" dirty="0"/>
              <a:t>Kwakule ntetho inye (Yohane 14-17), uYesu usinika ingcaciso: U</a:t>
            </a:r>
            <a:r>
              <a:rPr lang="en-ZA" sz="2000" b="1" dirty="0"/>
              <a:t>Moya </a:t>
            </a:r>
            <a:r>
              <a:rPr lang="en-ZA" sz="2000" b="1" dirty="0" err="1"/>
              <a:t>oyiNgcwele</a:t>
            </a:r>
            <a:r>
              <a:rPr lang="en-ZA" sz="2000" b="1" dirty="0"/>
              <a:t> </a:t>
            </a:r>
            <a:r>
              <a:rPr lang="en-ZA" sz="2000" b="1" dirty="0" err="1"/>
              <a:t>nguYe</a:t>
            </a:r>
            <a:r>
              <a:rPr lang="en-ZA" sz="2000" b="1" dirty="0"/>
              <a:t> </a:t>
            </a:r>
            <a:r>
              <a:rPr lang="en-ZA" sz="2000" b="1" dirty="0" err="1"/>
              <a:t>osebenza</a:t>
            </a:r>
            <a:r>
              <a:rPr lang="en-ZA" sz="2000" b="1" dirty="0"/>
              <a:t> </a:t>
            </a:r>
            <a:r>
              <a:rPr lang="en-ZA" sz="2000" b="1" dirty="0" err="1"/>
              <a:t>kuthi</a:t>
            </a:r>
            <a:r>
              <a:rPr lang="en-ZA" sz="2000" b="1" dirty="0"/>
              <a:t> </a:t>
            </a:r>
            <a:r>
              <a:rPr lang="en-ZA" sz="2000" b="1" dirty="0" err="1"/>
              <a:t>ukusinika</a:t>
            </a:r>
            <a:r>
              <a:rPr lang="en-ZA" sz="2000" b="1" dirty="0"/>
              <a:t> </a:t>
            </a:r>
            <a:r>
              <a:rPr lang="en-ZA" sz="2000" b="1" dirty="0" err="1"/>
              <a:t>ubomi</a:t>
            </a:r>
            <a:r>
              <a:rPr lang="en-ZA" sz="2000" b="1" dirty="0"/>
              <a:t>, </a:t>
            </a:r>
            <a:r>
              <a:rPr lang="en-ZA" sz="2000" b="1" dirty="0" err="1"/>
              <a:t>ukuba</a:t>
            </a:r>
            <a:r>
              <a:rPr lang="en-ZA" sz="2000" b="1" dirty="0"/>
              <a:t> </a:t>
            </a:r>
            <a:r>
              <a:rPr lang="en-ZA" sz="2000" b="1" dirty="0" err="1"/>
              <a:t>siyabunqwenela</a:t>
            </a:r>
            <a:r>
              <a:rPr lang="en-ZA" sz="2000" b="1" dirty="0"/>
              <a:t>.</a:t>
            </a:r>
            <a:endParaRPr lang="en" sz="2000" b="1" noProof="0" dirty="0"/>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2950948"/>
            <a:ext cx="8929227" cy="1015663"/>
          </a:xfrm>
          <a:prstGeom prst="rect">
            <a:avLst/>
          </a:prstGeom>
          <a:noFill/>
        </p:spPr>
        <p:txBody>
          <a:bodyPr wrap="square">
            <a:spAutoFit/>
          </a:bodyPr>
          <a:lstStyle/>
          <a:p>
            <a:pPr algn="just">
              <a:spcBef>
                <a:spcPts val="600"/>
              </a:spcBef>
            </a:pPr>
            <a:r>
              <a:rPr lang="en" sz="2000" b="1" noProof="0" dirty="0"/>
              <a:t>Nokokuba siyatyatyamba okanye singamasebe ophukileyo, inye kuphela ecacileyo: sidinga incindi enezondlo esika kumdiliya. Singayifanisa nantoni le ncindi yondlayo?</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1955020"/>
            <a:ext cx="8929227" cy="1015663"/>
          </a:xfrm>
          <a:prstGeom prst="rect">
            <a:avLst/>
          </a:prstGeom>
          <a:noFill/>
        </p:spPr>
        <p:txBody>
          <a:bodyPr wrap="square">
            <a:spAutoFit/>
          </a:bodyPr>
          <a:lstStyle/>
          <a:p>
            <a:pPr algn="just">
              <a:spcBef>
                <a:spcPts val="600"/>
              </a:spcBef>
            </a:pPr>
            <a:r>
              <a:rPr lang="en" sz="2000" b="1" noProof="0" dirty="0"/>
              <a:t>Kuxa kufika intwasahlobo apho athi afumane incindi esuka kumdiliya, uze uqalise ukutyatyamba. Igama lesiGrike elisetyenziswe nguYohane linokuthetha amasebe ophukileyo.</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63231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en-ZA" sz="2400" b="1" noProof="0" dirty="0">
                <a:latin typeface="Constantia" panose="02030602050306030303" pitchFamily="18" charset="0"/>
              </a:rPr>
              <a:t>Le </a:t>
            </a:r>
            <a:r>
              <a:rPr lang="en-ZA" sz="2400" b="1" noProof="0" dirty="0" err="1">
                <a:latin typeface="Constantia" panose="02030602050306030303" pitchFamily="18" charset="0"/>
              </a:rPr>
              <a:t>golide</a:t>
            </a:r>
            <a:r>
              <a:rPr lang="en-ZA" sz="2400" b="1" noProof="0" dirty="0">
                <a:latin typeface="Constantia" panose="02030602050306030303" pitchFamily="18" charset="0"/>
              </a:rPr>
              <a:t> </a:t>
            </a:r>
            <a:r>
              <a:rPr lang="en-ZA" sz="2400" b="1" noProof="0" dirty="0" err="1">
                <a:latin typeface="Constantia" panose="02030602050306030303" pitchFamily="18" charset="0"/>
              </a:rPr>
              <a:t>kuthiwa</a:t>
            </a:r>
            <a:r>
              <a:rPr lang="en-ZA" sz="2400" b="1" noProof="0" dirty="0">
                <a:latin typeface="Constantia" panose="02030602050306030303" pitchFamily="18" charset="0"/>
              </a:rPr>
              <a:t> </a:t>
            </a:r>
            <a:r>
              <a:rPr lang="en-ZA" sz="2400" b="1" noProof="0" dirty="0" err="1">
                <a:latin typeface="Constantia" panose="02030602050306030303" pitchFamily="18" charset="0"/>
              </a:rPr>
              <a:t>masiyithenge</a:t>
            </a:r>
            <a:r>
              <a:rPr lang="en-ZA" sz="2400" b="1" noProof="0" dirty="0">
                <a:latin typeface="Constantia" panose="02030602050306030303" pitchFamily="18" charset="0"/>
              </a:rPr>
              <a:t> </a:t>
            </a:r>
            <a:r>
              <a:rPr lang="en-ZA" sz="2400" b="1" noProof="0" dirty="0" err="1">
                <a:latin typeface="Constantia" panose="02030602050306030303" pitchFamily="18" charset="0"/>
              </a:rPr>
              <a:t>ivutshiswe</a:t>
            </a:r>
            <a:r>
              <a:rPr lang="en-ZA" sz="2400" b="1" noProof="0" dirty="0">
                <a:latin typeface="Constantia" panose="02030602050306030303" pitchFamily="18" charset="0"/>
              </a:rPr>
              <a:t> </a:t>
            </a:r>
            <a:r>
              <a:rPr lang="en-ZA" sz="2400" b="1" noProof="0" dirty="0" err="1">
                <a:latin typeface="Constantia" panose="02030602050306030303" pitchFamily="18" charset="0"/>
              </a:rPr>
              <a:t>emlwilweni</a:t>
            </a:r>
            <a:r>
              <a:rPr lang="en-ZA" sz="2400" b="1" dirty="0">
                <a:latin typeface="Constantia" panose="02030602050306030303" pitchFamily="18" charset="0"/>
              </a:rPr>
              <a:t> </a:t>
            </a:r>
            <a:r>
              <a:rPr lang="en-ZA" sz="2400" b="1" dirty="0" err="1">
                <a:latin typeface="Constantia" panose="02030602050306030303" pitchFamily="18" charset="0"/>
              </a:rPr>
              <a:t>lukholo</a:t>
            </a:r>
            <a:r>
              <a:rPr lang="en-ZA" sz="2400" b="1" dirty="0">
                <a:latin typeface="Constantia" panose="02030602050306030303" pitchFamily="18" charset="0"/>
              </a:rPr>
              <a:t> </a:t>
            </a:r>
            <a:r>
              <a:rPr lang="en-ZA" sz="2400" b="1" dirty="0" err="1">
                <a:latin typeface="Constantia" panose="02030602050306030303" pitchFamily="18" charset="0"/>
              </a:rPr>
              <a:t>nothando</a:t>
            </a:r>
            <a:r>
              <a:rPr lang="en-ZA" sz="2400" b="1" dirty="0">
                <a:latin typeface="Constantia" panose="02030602050306030303" pitchFamily="18" charset="0"/>
              </a:rPr>
              <a:t>. </a:t>
            </a:r>
            <a:r>
              <a:rPr lang="en-ZA" sz="2400" b="1" dirty="0" err="1">
                <a:latin typeface="Constantia" panose="02030602050306030303" pitchFamily="18" charset="0"/>
              </a:rPr>
              <a:t>Ityebisa</a:t>
            </a:r>
            <a:r>
              <a:rPr lang="en-ZA" sz="2400" b="1" dirty="0">
                <a:latin typeface="Constantia" panose="02030602050306030303" pitchFamily="18" charset="0"/>
              </a:rPr>
              <a:t> </a:t>
            </a:r>
            <a:r>
              <a:rPr lang="en-ZA" sz="2400" b="1" dirty="0" err="1">
                <a:latin typeface="Constantia" panose="02030602050306030303" pitchFamily="18" charset="0"/>
              </a:rPr>
              <a:t>intliziyo</a:t>
            </a:r>
            <a:r>
              <a:rPr lang="en-ZA" sz="2400" b="1" dirty="0">
                <a:latin typeface="Constantia" panose="02030602050306030303" pitchFamily="18" charset="0"/>
              </a:rPr>
              <a:t>; </a:t>
            </a:r>
            <a:r>
              <a:rPr lang="en-ZA" sz="2400" b="1" dirty="0" err="1">
                <a:latin typeface="Constantia" panose="02030602050306030303" pitchFamily="18" charset="0"/>
              </a:rPr>
              <a:t>kuba</a:t>
            </a:r>
            <a:r>
              <a:rPr lang="en-ZA" sz="2400" b="1" dirty="0">
                <a:latin typeface="Constantia" panose="02030602050306030303" pitchFamily="18" charset="0"/>
              </a:rPr>
              <a:t> </a:t>
            </a:r>
            <a:r>
              <a:rPr lang="en-ZA" sz="2400" b="1" dirty="0" err="1">
                <a:latin typeface="Constantia" panose="02030602050306030303" pitchFamily="18" charset="0"/>
              </a:rPr>
              <a:t>ihlanjululwe</a:t>
            </a:r>
            <a:r>
              <a:rPr lang="en-ZA" sz="2400" b="1" dirty="0">
                <a:latin typeface="Constantia" panose="02030602050306030303" pitchFamily="18" charset="0"/>
              </a:rPr>
              <a:t> </a:t>
            </a:r>
            <a:r>
              <a:rPr lang="en-ZA" sz="2400" b="1" dirty="0" err="1">
                <a:latin typeface="Constantia" panose="02030602050306030303" pitchFamily="18" charset="0"/>
              </a:rPr>
              <a:t>yade</a:t>
            </a:r>
            <a:r>
              <a:rPr lang="en-ZA" sz="2400" b="1" dirty="0">
                <a:latin typeface="Constantia" panose="02030602050306030303" pitchFamily="18" charset="0"/>
              </a:rPr>
              <a:t> </a:t>
            </a:r>
            <a:r>
              <a:rPr lang="en-ZA" sz="2400" b="1" dirty="0" err="1">
                <a:latin typeface="Constantia" panose="02030602050306030303" pitchFamily="18" charset="0"/>
              </a:rPr>
              <a:t>yanyulu</a:t>
            </a:r>
            <a:r>
              <a:rPr lang="en-ZA" sz="2400" b="1" dirty="0">
                <a:latin typeface="Constantia" panose="02030602050306030303" pitchFamily="18" charset="0"/>
              </a:rPr>
              <a:t>; </a:t>
            </a:r>
            <a:r>
              <a:rPr lang="en-ZA" sz="2400" b="1" dirty="0" err="1">
                <a:latin typeface="Constantia" panose="02030602050306030303" pitchFamily="18" charset="0"/>
              </a:rPr>
              <a:t>ngalo</a:t>
            </a:r>
            <a:r>
              <a:rPr lang="en-ZA" sz="2400" b="1" dirty="0">
                <a:latin typeface="Constantia" panose="02030602050306030303" pitchFamily="18" charset="0"/>
              </a:rPr>
              <a:t> </a:t>
            </a:r>
            <a:r>
              <a:rPr lang="en-ZA" sz="2400" b="1" dirty="0" err="1">
                <a:latin typeface="Constantia" panose="02030602050306030303" pitchFamily="18" charset="0"/>
              </a:rPr>
              <a:t>lonke</a:t>
            </a:r>
            <a:r>
              <a:rPr lang="en-ZA" sz="2400" b="1" dirty="0">
                <a:latin typeface="Constantia" panose="02030602050306030303" pitchFamily="18" charset="0"/>
              </a:rPr>
              <a:t> </a:t>
            </a:r>
            <a:r>
              <a:rPr lang="en-ZA" sz="2400" b="1" dirty="0" err="1">
                <a:latin typeface="Constantia" panose="02030602050306030303" pitchFamily="18" charset="0"/>
              </a:rPr>
              <a:t>ixesha</a:t>
            </a:r>
            <a:r>
              <a:rPr lang="en-ZA" sz="2400" b="1" dirty="0">
                <a:latin typeface="Constantia" panose="02030602050306030303" pitchFamily="18" charset="0"/>
              </a:rPr>
              <a:t> </a:t>
            </a:r>
            <a:r>
              <a:rPr lang="en-ZA" sz="2400" b="1" dirty="0" err="1">
                <a:latin typeface="Constantia" panose="02030602050306030303" pitchFamily="18" charset="0"/>
              </a:rPr>
              <a:t>ivavanywa</a:t>
            </a:r>
            <a:r>
              <a:rPr lang="en-ZA" sz="2400" b="1" dirty="0">
                <a:latin typeface="Constantia" panose="02030602050306030303" pitchFamily="18" charset="0"/>
              </a:rPr>
              <a:t>, iye </a:t>
            </a:r>
            <a:r>
              <a:rPr lang="en-ZA" sz="2400" b="1" dirty="0" err="1">
                <a:latin typeface="Constantia" panose="02030602050306030303" pitchFamily="18" charset="0"/>
              </a:rPr>
              <a:t>ibengezela</a:t>
            </a:r>
            <a:r>
              <a:rPr lang="en-ZA" sz="2400" b="1" dirty="0">
                <a:latin typeface="Constantia" panose="02030602050306030303" pitchFamily="18" charset="0"/>
              </a:rPr>
              <a:t> </a:t>
            </a:r>
            <a:r>
              <a:rPr lang="en-ZA" sz="2400" b="1" dirty="0" err="1">
                <a:latin typeface="Constantia" panose="02030602050306030303" pitchFamily="18" charset="0"/>
              </a:rPr>
              <a:t>ngakumbi</a:t>
            </a:r>
            <a:r>
              <a:rPr lang="en-ZA" sz="2400" b="1" dirty="0">
                <a:latin typeface="Constantia" panose="02030602050306030303" pitchFamily="18" charset="0"/>
              </a:rPr>
              <a:t>. </a:t>
            </a:r>
            <a:r>
              <a:rPr lang="en-ZA" sz="2400" b="1" dirty="0" err="1">
                <a:latin typeface="Constantia" panose="02030602050306030303" pitchFamily="18" charset="0"/>
              </a:rPr>
              <a:t>Ingubo</a:t>
            </a:r>
            <a:r>
              <a:rPr lang="en-ZA" sz="2400" b="1" dirty="0">
                <a:latin typeface="Constantia" panose="02030602050306030303" pitchFamily="18" charset="0"/>
              </a:rPr>
              <a:t> </a:t>
            </a:r>
            <a:r>
              <a:rPr lang="en-ZA" sz="2400" b="1" dirty="0" err="1">
                <a:latin typeface="Constantia" panose="02030602050306030303" pitchFamily="18" charset="0"/>
              </a:rPr>
              <a:t>emhlophe</a:t>
            </a:r>
            <a:r>
              <a:rPr lang="en-ZA" sz="2400" b="1" dirty="0">
                <a:latin typeface="Constantia" panose="02030602050306030303" pitchFamily="18" charset="0"/>
              </a:rPr>
              <a:t> </a:t>
            </a:r>
            <a:r>
              <a:rPr lang="en-ZA" sz="2400" b="1" dirty="0" err="1">
                <a:latin typeface="Constantia" panose="02030602050306030303" pitchFamily="18" charset="0"/>
              </a:rPr>
              <a:t>bubunyulu</a:t>
            </a:r>
            <a:r>
              <a:rPr lang="en-ZA" sz="2400" b="1" dirty="0">
                <a:latin typeface="Constantia" panose="02030602050306030303" pitchFamily="18" charset="0"/>
              </a:rPr>
              <a:t> </a:t>
            </a:r>
            <a:r>
              <a:rPr lang="en-ZA" sz="2400" b="1" dirty="0" err="1">
                <a:latin typeface="Constantia" panose="02030602050306030303" pitchFamily="18" charset="0"/>
              </a:rPr>
              <a:t>besimilo</a:t>
            </a:r>
            <a:r>
              <a:rPr lang="en-ZA" sz="2400" b="1" dirty="0">
                <a:latin typeface="Constantia" panose="02030602050306030303" pitchFamily="18" charset="0"/>
              </a:rPr>
              <a:t>, </a:t>
            </a:r>
            <a:r>
              <a:rPr lang="en-ZA" sz="2400" b="1" dirty="0" err="1">
                <a:latin typeface="Constantia" panose="02030602050306030303" pitchFamily="18" charset="0"/>
              </a:rPr>
              <a:t>ubulungisa</a:t>
            </a:r>
            <a:r>
              <a:rPr lang="en-ZA" sz="2400" b="1" dirty="0">
                <a:latin typeface="Constantia" panose="02030602050306030303" pitchFamily="18" charset="0"/>
              </a:rPr>
              <a:t> </a:t>
            </a:r>
            <a:r>
              <a:rPr lang="en-ZA" sz="2400" b="1" dirty="0" err="1">
                <a:latin typeface="Constantia" panose="02030602050306030303" pitchFamily="18" charset="0"/>
              </a:rPr>
              <a:t>bukaKrestu</a:t>
            </a:r>
            <a:r>
              <a:rPr lang="en-ZA" sz="2400" b="1" dirty="0">
                <a:latin typeface="Constantia" panose="02030602050306030303" pitchFamily="18" charset="0"/>
              </a:rPr>
              <a:t> </a:t>
            </a:r>
            <a:r>
              <a:rPr lang="en-ZA" sz="2400" b="1" dirty="0" err="1">
                <a:latin typeface="Constantia" panose="02030602050306030303" pitchFamily="18" charset="0"/>
              </a:rPr>
              <a:t>busabelwa</a:t>
            </a:r>
            <a:r>
              <a:rPr lang="en-ZA" sz="2400" b="1" dirty="0">
                <a:latin typeface="Constantia" panose="02030602050306030303" pitchFamily="18" charset="0"/>
              </a:rPr>
              <a:t> </a:t>
            </a:r>
            <a:r>
              <a:rPr lang="en-ZA" sz="2400" b="1" dirty="0" err="1">
                <a:latin typeface="Constantia" panose="02030602050306030303" pitchFamily="18" charset="0"/>
              </a:rPr>
              <a:t>umoni</a:t>
            </a:r>
            <a:r>
              <a:rPr lang="en-ZA" sz="2400" b="1" dirty="0">
                <a:latin typeface="Constantia" panose="02030602050306030303" pitchFamily="18" charset="0"/>
              </a:rPr>
              <a:t>. </a:t>
            </a:r>
            <a:r>
              <a:rPr lang="en-ZA" sz="2400" b="1" dirty="0" err="1">
                <a:latin typeface="Constantia" panose="02030602050306030303" pitchFamily="18" charset="0"/>
              </a:rPr>
              <a:t>Ngokwenene</a:t>
            </a:r>
            <a:r>
              <a:rPr lang="en-ZA" sz="2400" b="1" dirty="0">
                <a:latin typeface="Constantia" panose="02030602050306030303" pitchFamily="18" charset="0"/>
              </a:rPr>
              <a:t>, le </a:t>
            </a:r>
            <a:r>
              <a:rPr lang="en-ZA" sz="2400" b="1" dirty="0" err="1">
                <a:latin typeface="Constantia" panose="02030602050306030303" pitchFamily="18" charset="0"/>
              </a:rPr>
              <a:t>yingubo</a:t>
            </a:r>
            <a:r>
              <a:rPr lang="en-ZA" sz="2400" b="1" dirty="0">
                <a:latin typeface="Constantia" panose="02030602050306030303" pitchFamily="18" charset="0"/>
              </a:rPr>
              <a:t> </a:t>
            </a:r>
            <a:r>
              <a:rPr lang="en-ZA" sz="2400" b="1" dirty="0" err="1">
                <a:latin typeface="Constantia" panose="02030602050306030303" pitchFamily="18" charset="0"/>
              </a:rPr>
              <a:t>yodidi</a:t>
            </a:r>
            <a:r>
              <a:rPr lang="en-ZA" sz="2400" b="1" dirty="0">
                <a:latin typeface="Constantia" panose="02030602050306030303" pitchFamily="18" charset="0"/>
              </a:rPr>
              <a:t> </a:t>
            </a:r>
            <a:r>
              <a:rPr lang="en-ZA" sz="2400" b="1" dirty="0" err="1">
                <a:latin typeface="Constantia" panose="02030602050306030303" pitchFamily="18" charset="0"/>
              </a:rPr>
              <a:t>lwasezulwini</a:t>
            </a:r>
            <a:r>
              <a:rPr lang="en-ZA" sz="2400" b="1" dirty="0">
                <a:latin typeface="Constantia" panose="02030602050306030303" pitchFamily="18" charset="0"/>
              </a:rPr>
              <a:t>, </a:t>
            </a:r>
            <a:r>
              <a:rPr lang="en-ZA" sz="2400" b="1" dirty="0" err="1">
                <a:latin typeface="Constantia" panose="02030602050306030303" pitchFamily="18" charset="0"/>
              </a:rPr>
              <a:t>enokuthengwa</a:t>
            </a:r>
            <a:r>
              <a:rPr lang="en-ZA" sz="2400" b="1" dirty="0">
                <a:latin typeface="Constantia" panose="02030602050306030303" pitchFamily="18" charset="0"/>
              </a:rPr>
              <a:t> </a:t>
            </a:r>
            <a:r>
              <a:rPr lang="en-ZA" sz="2400" b="1" dirty="0" err="1">
                <a:latin typeface="Constantia" panose="02030602050306030303" pitchFamily="18" charset="0"/>
              </a:rPr>
              <a:t>kuphela</a:t>
            </a:r>
            <a:r>
              <a:rPr lang="en-ZA" sz="2400" b="1" dirty="0">
                <a:latin typeface="Constantia" panose="02030602050306030303" pitchFamily="18" charset="0"/>
              </a:rPr>
              <a:t> </a:t>
            </a:r>
            <a:r>
              <a:rPr lang="en-ZA" sz="2400" b="1" dirty="0" err="1">
                <a:latin typeface="Constantia" panose="02030602050306030303" pitchFamily="18" charset="0"/>
              </a:rPr>
              <a:t>kuKrestu</a:t>
            </a:r>
            <a:r>
              <a:rPr lang="en-ZA" sz="2400" b="1" dirty="0">
                <a:latin typeface="Constantia" panose="02030602050306030303" pitchFamily="18" charset="0"/>
              </a:rPr>
              <a:t> </a:t>
            </a:r>
            <a:r>
              <a:rPr lang="en-ZA" sz="2400" b="1" dirty="0" err="1">
                <a:latin typeface="Constantia" panose="02030602050306030303" pitchFamily="18" charset="0"/>
              </a:rPr>
              <a:t>ukuze</a:t>
            </a:r>
            <a:r>
              <a:rPr lang="en-ZA" sz="2400" b="1" dirty="0">
                <a:latin typeface="Constantia" panose="02030602050306030303" pitchFamily="18" charset="0"/>
              </a:rPr>
              <a:t> </a:t>
            </a:r>
            <a:r>
              <a:rPr lang="en-ZA" sz="2400" b="1" dirty="0" err="1">
                <a:latin typeface="Constantia" panose="02030602050306030303" pitchFamily="18" charset="0"/>
              </a:rPr>
              <a:t>siphile</a:t>
            </a:r>
            <a:r>
              <a:rPr lang="en-ZA" sz="2400" b="1" dirty="0">
                <a:latin typeface="Constantia" panose="02030602050306030303" pitchFamily="18" charset="0"/>
              </a:rPr>
              <a:t> </a:t>
            </a:r>
            <a:r>
              <a:rPr lang="en-ZA" sz="2400" b="1" dirty="0" err="1">
                <a:latin typeface="Constantia" panose="02030602050306030303" pitchFamily="18" charset="0"/>
              </a:rPr>
              <a:t>ubomi</a:t>
            </a:r>
            <a:r>
              <a:rPr lang="en-ZA" sz="2400" b="1" dirty="0">
                <a:latin typeface="Constantia" panose="02030602050306030303" pitchFamily="18" charset="0"/>
              </a:rPr>
              <a:t> </a:t>
            </a:r>
            <a:r>
              <a:rPr lang="en-ZA" sz="2400" b="1" dirty="0" err="1">
                <a:latin typeface="Constantia" panose="02030602050306030303" pitchFamily="18" charset="0"/>
              </a:rPr>
              <a:t>bentobelo</a:t>
            </a:r>
            <a:r>
              <a:rPr lang="en-ZA" sz="2400" b="1" dirty="0">
                <a:latin typeface="Constantia" panose="02030602050306030303" pitchFamily="18" charset="0"/>
              </a:rPr>
              <a:t> </a:t>
            </a:r>
            <a:r>
              <a:rPr lang="en-ZA" sz="2400" b="1" dirty="0" err="1">
                <a:latin typeface="Constantia" panose="02030602050306030303" pitchFamily="18" charset="0"/>
              </a:rPr>
              <a:t>evumayo</a:t>
            </a:r>
            <a:r>
              <a:rPr lang="en-ZA" sz="2400" b="1" dirty="0">
                <a:latin typeface="Constantia" panose="02030602050306030303" pitchFamily="18" charset="0"/>
              </a:rPr>
              <a:t>. </a:t>
            </a:r>
            <a:r>
              <a:rPr lang="en-ZA" sz="2400" b="1" dirty="0" err="1">
                <a:latin typeface="Constantia" panose="02030602050306030303" pitchFamily="18" charset="0"/>
              </a:rPr>
              <a:t>Intambiso</a:t>
            </a:r>
            <a:r>
              <a:rPr lang="en-ZA" sz="2400" b="1" dirty="0">
                <a:latin typeface="Constantia" panose="02030602050306030303" pitchFamily="18" charset="0"/>
              </a:rPr>
              <a:t> </a:t>
            </a:r>
            <a:r>
              <a:rPr lang="en-ZA" sz="2400" b="1" dirty="0" err="1">
                <a:latin typeface="Constantia" panose="02030602050306030303" pitchFamily="18" charset="0"/>
              </a:rPr>
              <a:t>yamehlo</a:t>
            </a:r>
            <a:r>
              <a:rPr lang="en-ZA" sz="2400" b="1" dirty="0">
                <a:latin typeface="Constantia" panose="02030602050306030303" pitchFamily="18" charset="0"/>
              </a:rPr>
              <a:t> bobo </a:t>
            </a:r>
            <a:r>
              <a:rPr lang="en-ZA" sz="2400" b="1" dirty="0" err="1">
                <a:latin typeface="Constantia" panose="02030602050306030303" pitchFamily="18" charset="0"/>
              </a:rPr>
              <a:t>bulumko</a:t>
            </a:r>
            <a:r>
              <a:rPr lang="en-ZA" sz="2400" b="1" dirty="0">
                <a:latin typeface="Constantia" panose="02030602050306030303" pitchFamily="18" charset="0"/>
              </a:rPr>
              <a:t> </a:t>
            </a:r>
            <a:r>
              <a:rPr lang="en-ZA" sz="2400" b="1" dirty="0" err="1">
                <a:latin typeface="Constantia" panose="02030602050306030303" pitchFamily="18" charset="0"/>
              </a:rPr>
              <a:t>nobabalo</a:t>
            </a:r>
            <a:r>
              <a:rPr lang="en-ZA" sz="2400" b="1" dirty="0">
                <a:latin typeface="Constantia" panose="02030602050306030303" pitchFamily="18" charset="0"/>
              </a:rPr>
              <a:t> </a:t>
            </a:r>
            <a:r>
              <a:rPr lang="en-ZA" sz="2400" b="1" dirty="0" err="1">
                <a:latin typeface="Constantia" panose="02030602050306030303" pitchFamily="18" charset="0"/>
              </a:rPr>
              <a:t>olusenza</a:t>
            </a:r>
            <a:r>
              <a:rPr lang="en-ZA" sz="2400" b="1" dirty="0">
                <a:latin typeface="Constantia" panose="02030602050306030303" pitchFamily="18" charset="0"/>
              </a:rPr>
              <a:t> </a:t>
            </a:r>
            <a:r>
              <a:rPr lang="en-ZA" sz="2400" b="1" dirty="0" err="1">
                <a:latin typeface="Constantia" panose="02030602050306030303" pitchFamily="18" charset="0"/>
              </a:rPr>
              <a:t>ukuba</a:t>
            </a:r>
            <a:r>
              <a:rPr lang="en-ZA" sz="2400" b="1" dirty="0">
                <a:latin typeface="Constantia" panose="02030602050306030303" pitchFamily="18" charset="0"/>
              </a:rPr>
              <a:t> </a:t>
            </a:r>
            <a:r>
              <a:rPr lang="en-ZA" sz="2400" b="1" dirty="0" err="1">
                <a:latin typeface="Constantia" panose="02030602050306030303" pitchFamily="18" charset="0"/>
              </a:rPr>
              <a:t>sikwazi</a:t>
            </a:r>
            <a:r>
              <a:rPr lang="en-ZA" sz="2400" b="1" dirty="0">
                <a:latin typeface="Constantia" panose="02030602050306030303" pitchFamily="18" charset="0"/>
              </a:rPr>
              <a:t> </a:t>
            </a:r>
            <a:r>
              <a:rPr lang="en-ZA" sz="2400" b="1" dirty="0" err="1">
                <a:latin typeface="Constantia" panose="02030602050306030303" pitchFamily="18" charset="0"/>
              </a:rPr>
              <a:t>ukwahlula</a:t>
            </a:r>
            <a:r>
              <a:rPr lang="en-ZA" sz="2400" b="1" dirty="0">
                <a:latin typeface="Constantia" panose="02030602050306030303" pitchFamily="18" charset="0"/>
              </a:rPr>
              <a:t> </a:t>
            </a:r>
            <a:r>
              <a:rPr lang="en-ZA" sz="2400" b="1" dirty="0" err="1">
                <a:latin typeface="Constantia" panose="02030602050306030303" pitchFamily="18" charset="0"/>
              </a:rPr>
              <a:t>okubi</a:t>
            </a:r>
            <a:r>
              <a:rPr lang="en-ZA" sz="2400" b="1" dirty="0">
                <a:latin typeface="Constantia" panose="02030602050306030303" pitchFamily="18" charset="0"/>
              </a:rPr>
              <a:t> </a:t>
            </a:r>
            <a:r>
              <a:rPr lang="en-ZA" sz="2400" b="1" dirty="0" err="1">
                <a:latin typeface="Constantia" panose="02030602050306030303" pitchFamily="18" charset="0"/>
              </a:rPr>
              <a:t>nokulungileyo</a:t>
            </a:r>
            <a:r>
              <a:rPr lang="en-ZA" sz="2400" b="1" dirty="0">
                <a:latin typeface="Constantia" panose="02030602050306030303" pitchFamily="18" charset="0"/>
              </a:rPr>
              <a:t>, size </a:t>
            </a:r>
            <a:r>
              <a:rPr lang="en-ZA" sz="2400" b="1" dirty="0" err="1">
                <a:latin typeface="Constantia" panose="02030602050306030303" pitchFamily="18" charset="0"/>
              </a:rPr>
              <a:t>sisibhaqe</a:t>
            </a:r>
            <a:r>
              <a:rPr lang="en-ZA" sz="2400" b="1" dirty="0">
                <a:latin typeface="Constantia" panose="02030602050306030303" pitchFamily="18" charset="0"/>
              </a:rPr>
              <a:t> </a:t>
            </a:r>
            <a:r>
              <a:rPr lang="en-ZA" sz="2400" b="1" dirty="0" err="1">
                <a:latin typeface="Constantia" panose="02030602050306030303" pitchFamily="18" charset="0"/>
              </a:rPr>
              <a:t>isono</a:t>
            </a:r>
            <a:r>
              <a:rPr lang="en-ZA" sz="2400" b="1" dirty="0">
                <a:latin typeface="Constantia" panose="02030602050306030303" pitchFamily="18" charset="0"/>
              </a:rPr>
              <a:t> </a:t>
            </a:r>
            <a:r>
              <a:rPr lang="en-ZA" sz="2400" b="1" dirty="0" err="1">
                <a:latin typeface="Constantia" panose="02030602050306030303" pitchFamily="18" charset="0"/>
              </a:rPr>
              <a:t>phantsi</a:t>
            </a:r>
            <a:r>
              <a:rPr lang="en-ZA" sz="2400" b="1" dirty="0">
                <a:latin typeface="Constantia" panose="02030602050306030303" pitchFamily="18" charset="0"/>
              </a:rPr>
              <a:t> </a:t>
            </a:r>
            <a:r>
              <a:rPr lang="en-ZA" sz="2400" b="1" dirty="0" err="1">
                <a:latin typeface="Constantia" panose="02030602050306030303" pitchFamily="18" charset="0"/>
              </a:rPr>
              <a:t>kwayo</a:t>
            </a:r>
            <a:r>
              <a:rPr lang="en-ZA" sz="2400" b="1" dirty="0">
                <a:latin typeface="Constantia" panose="02030602050306030303" pitchFamily="18" charset="0"/>
              </a:rPr>
              <a:t> </a:t>
            </a:r>
            <a:r>
              <a:rPr lang="en-ZA" sz="2400" b="1" dirty="0" err="1">
                <a:latin typeface="Constantia" panose="02030602050306030303" pitchFamily="18" charset="0"/>
              </a:rPr>
              <a:t>nayiphi</a:t>
            </a:r>
            <a:r>
              <a:rPr lang="en-ZA" sz="2400" b="1" dirty="0">
                <a:latin typeface="Constantia" panose="02030602050306030303" pitchFamily="18" charset="0"/>
              </a:rPr>
              <a:t> </a:t>
            </a:r>
            <a:r>
              <a:rPr lang="en-ZA" sz="2400" b="1" dirty="0" err="1">
                <a:latin typeface="Constantia" panose="02030602050306030303" pitchFamily="18" charset="0"/>
              </a:rPr>
              <a:t>na</a:t>
            </a:r>
            <a:r>
              <a:rPr lang="en-ZA" sz="2400" b="1" dirty="0">
                <a:latin typeface="Constantia" panose="02030602050306030303" pitchFamily="18" charset="0"/>
              </a:rPr>
              <a:t> </a:t>
            </a:r>
            <a:r>
              <a:rPr lang="en-ZA" sz="2400" b="1" dirty="0" err="1">
                <a:latin typeface="Constantia" panose="02030602050306030303" pitchFamily="18" charset="0"/>
              </a:rPr>
              <a:t>indlela</a:t>
            </a:r>
            <a:r>
              <a:rPr lang="en-ZA" sz="2400" b="1" dirty="0">
                <a:latin typeface="Constantia" panose="02030602050306030303" pitchFamily="18" charset="0"/>
              </a:rPr>
              <a:t>. </a:t>
            </a:r>
            <a:r>
              <a:rPr lang="en-ZA" sz="2400" b="1" dirty="0" err="1">
                <a:latin typeface="Constantia" panose="02030602050306030303" pitchFamily="18" charset="0"/>
              </a:rPr>
              <a:t>UThixo</a:t>
            </a:r>
            <a:r>
              <a:rPr lang="en-ZA" sz="2400" b="1" dirty="0">
                <a:latin typeface="Constantia" panose="02030602050306030303" pitchFamily="18" charset="0"/>
              </a:rPr>
              <a:t> </a:t>
            </a:r>
            <a:r>
              <a:rPr lang="en-ZA" sz="2400" b="1" dirty="0" err="1">
                <a:latin typeface="Constantia" panose="02030602050306030303" pitchFamily="18" charset="0"/>
              </a:rPr>
              <a:t>ulinikile</a:t>
            </a:r>
            <a:r>
              <a:rPr lang="en-ZA" sz="2400" b="1" dirty="0">
                <a:latin typeface="Constantia" panose="02030602050306030303" pitchFamily="18" charset="0"/>
              </a:rPr>
              <a:t> </a:t>
            </a:r>
            <a:r>
              <a:rPr lang="en-ZA" sz="2400" b="1" dirty="0" err="1">
                <a:latin typeface="Constantia" panose="02030602050306030303" pitchFamily="18" charset="0"/>
              </a:rPr>
              <a:t>ibandla</a:t>
            </a:r>
            <a:r>
              <a:rPr lang="en-ZA" sz="2400" b="1" dirty="0">
                <a:latin typeface="Constantia" panose="02030602050306030303" pitchFamily="18" charset="0"/>
              </a:rPr>
              <a:t> </a:t>
            </a:r>
            <a:r>
              <a:rPr lang="en-ZA" sz="2400" b="1" dirty="0" err="1">
                <a:latin typeface="Constantia" panose="02030602050306030303" pitchFamily="18" charset="0"/>
              </a:rPr>
              <a:t>laKhe</a:t>
            </a:r>
            <a:r>
              <a:rPr lang="en-ZA" sz="2400" b="1" dirty="0">
                <a:latin typeface="Constantia" panose="02030602050306030303" pitchFamily="18" charset="0"/>
              </a:rPr>
              <a:t> </a:t>
            </a:r>
            <a:r>
              <a:rPr lang="en-ZA" sz="2400" b="1" dirty="0" err="1">
                <a:latin typeface="Constantia" panose="02030602050306030303" pitchFamily="18" charset="0"/>
              </a:rPr>
              <a:t>amehlo</a:t>
            </a:r>
            <a:r>
              <a:rPr lang="en-ZA" sz="2400" b="1" dirty="0">
                <a:latin typeface="Constantia" panose="02030602050306030303" pitchFamily="18" charset="0"/>
              </a:rPr>
              <a:t> </a:t>
            </a:r>
            <a:r>
              <a:rPr lang="en-ZA" sz="2400" b="1" dirty="0" err="1">
                <a:latin typeface="Constantia" panose="02030602050306030303" pitchFamily="18" charset="0"/>
              </a:rPr>
              <a:t>afuna</a:t>
            </a:r>
            <a:r>
              <a:rPr lang="en-ZA" sz="2400" b="1" dirty="0">
                <a:latin typeface="Constantia" panose="02030602050306030303" pitchFamily="18" charset="0"/>
              </a:rPr>
              <a:t> </a:t>
            </a:r>
            <a:r>
              <a:rPr lang="en-ZA" sz="2400" b="1" dirty="0" err="1">
                <a:latin typeface="Constantia" panose="02030602050306030303" pitchFamily="18" charset="0"/>
              </a:rPr>
              <a:t>ukuba</a:t>
            </a:r>
            <a:r>
              <a:rPr lang="en-ZA" sz="2400" b="1" dirty="0">
                <a:latin typeface="Constantia" panose="02030602050306030303" pitchFamily="18" charset="0"/>
              </a:rPr>
              <a:t> </a:t>
            </a:r>
            <a:r>
              <a:rPr lang="en-ZA" sz="2400" b="1" dirty="0" err="1">
                <a:latin typeface="Constantia" panose="02030602050306030303" pitchFamily="18" charset="0"/>
              </a:rPr>
              <a:t>liwathambise</a:t>
            </a:r>
            <a:r>
              <a:rPr lang="en-ZA" sz="2400" b="1" dirty="0">
                <a:latin typeface="Constantia" panose="02030602050306030303" pitchFamily="18" charset="0"/>
              </a:rPr>
              <a:t> </a:t>
            </a:r>
            <a:r>
              <a:rPr lang="en-ZA" sz="2400" b="1" dirty="0" err="1">
                <a:latin typeface="Constantia" panose="02030602050306030303" pitchFamily="18" charset="0"/>
              </a:rPr>
              <a:t>ngobulumko</a:t>
            </a:r>
            <a:r>
              <a:rPr lang="en-ZA" sz="2400" b="1" dirty="0">
                <a:latin typeface="Constantia" panose="02030602050306030303" pitchFamily="18" charset="0"/>
              </a:rPr>
              <a:t>, </a:t>
            </a:r>
            <a:r>
              <a:rPr lang="en-ZA" sz="2400" b="1" dirty="0" err="1">
                <a:latin typeface="Constantia" panose="02030602050306030303" pitchFamily="18" charset="0"/>
              </a:rPr>
              <a:t>ukuze</a:t>
            </a:r>
            <a:r>
              <a:rPr lang="en-ZA" sz="2400" b="1" dirty="0">
                <a:latin typeface="Constantia" panose="02030602050306030303" pitchFamily="18" charset="0"/>
              </a:rPr>
              <a:t> </a:t>
            </a:r>
            <a:r>
              <a:rPr lang="en-ZA" sz="2400" b="1" dirty="0" err="1">
                <a:latin typeface="Constantia" panose="02030602050306030303" pitchFamily="18" charset="0"/>
              </a:rPr>
              <a:t>libone</a:t>
            </a:r>
            <a:r>
              <a:rPr lang="en-ZA" sz="2400" b="1" dirty="0">
                <a:latin typeface="Constantia" panose="02030602050306030303" pitchFamily="18" charset="0"/>
              </a:rPr>
              <a:t> </a:t>
            </a:r>
            <a:r>
              <a:rPr lang="en-ZA" sz="2400" b="1" dirty="0" err="1">
                <a:latin typeface="Constantia" panose="02030602050306030303" pitchFamily="18" charset="0"/>
              </a:rPr>
              <a:t>ngokucacileyo</a:t>
            </a:r>
            <a:r>
              <a:rPr lang="en-ZA" sz="2400" b="1" dirty="0">
                <a:latin typeface="Constantia" panose="02030602050306030303" pitchFamily="18" charset="0"/>
              </a:rPr>
              <a:t>; </a:t>
            </a:r>
            <a:r>
              <a:rPr lang="en-ZA" sz="2400" b="1" dirty="0" err="1">
                <a:latin typeface="Constantia" panose="02030602050306030303" pitchFamily="18" charset="0"/>
              </a:rPr>
              <a:t>kodwa</a:t>
            </a:r>
            <a:r>
              <a:rPr lang="en-ZA" sz="2400" b="1" dirty="0">
                <a:latin typeface="Constantia" panose="02030602050306030303" pitchFamily="18" charset="0"/>
              </a:rPr>
              <a:t> </a:t>
            </a:r>
            <a:r>
              <a:rPr lang="en-ZA" sz="2400" b="1" dirty="0" err="1">
                <a:latin typeface="Constantia" panose="02030602050306030303" pitchFamily="18" charset="0"/>
              </a:rPr>
              <a:t>abaninzi</a:t>
            </a:r>
            <a:r>
              <a:rPr lang="en-ZA" sz="2400" b="1" dirty="0">
                <a:latin typeface="Constantia" panose="02030602050306030303" pitchFamily="18" charset="0"/>
              </a:rPr>
              <a:t> </a:t>
            </a:r>
            <a:r>
              <a:rPr lang="en-ZA" sz="2400" b="1" dirty="0" err="1">
                <a:latin typeface="Constantia" panose="02030602050306030303" pitchFamily="18" charset="0"/>
              </a:rPr>
              <a:t>bebeya</a:t>
            </a:r>
            <a:r>
              <a:rPr lang="en-ZA" sz="2400" b="1" dirty="0">
                <a:latin typeface="Constantia" panose="02030602050306030303" pitchFamily="18" charset="0"/>
              </a:rPr>
              <a:t> </a:t>
            </a:r>
            <a:r>
              <a:rPr lang="en-ZA" sz="2400" b="1" dirty="0" err="1">
                <a:latin typeface="Constantia" panose="02030602050306030303" pitchFamily="18" charset="0"/>
              </a:rPr>
              <a:t>kuwakhupha</a:t>
            </a:r>
            <a:r>
              <a:rPr lang="en-ZA" sz="2400" b="1" dirty="0">
                <a:latin typeface="Constantia" panose="02030602050306030303" pitchFamily="18" charset="0"/>
              </a:rPr>
              <a:t> </a:t>
            </a:r>
            <a:r>
              <a:rPr lang="en-ZA" sz="2400" b="1" dirty="0" err="1">
                <a:latin typeface="Constantia" panose="02030602050306030303" pitchFamily="18" charset="0"/>
              </a:rPr>
              <a:t>amehlo</a:t>
            </a:r>
            <a:r>
              <a:rPr lang="en-ZA" sz="2400" b="1" dirty="0">
                <a:latin typeface="Constantia" panose="02030602050306030303" pitchFamily="18" charset="0"/>
              </a:rPr>
              <a:t> </a:t>
            </a:r>
            <a:r>
              <a:rPr lang="en-ZA" sz="2400" b="1" dirty="0" err="1">
                <a:latin typeface="Constantia" panose="02030602050306030303" pitchFamily="18" charset="0"/>
              </a:rPr>
              <a:t>ebandla</a:t>
            </a:r>
            <a:r>
              <a:rPr lang="en-ZA" sz="2400" b="1" dirty="0">
                <a:latin typeface="Constantia" panose="02030602050306030303" pitchFamily="18" charset="0"/>
              </a:rPr>
              <a:t> </a:t>
            </a:r>
            <a:r>
              <a:rPr lang="en-ZA" sz="2400" b="1" dirty="0" err="1">
                <a:latin typeface="Constantia" panose="02030602050306030303" pitchFamily="18" charset="0"/>
              </a:rPr>
              <a:t>ukuba</a:t>
            </a:r>
            <a:r>
              <a:rPr lang="en-ZA" sz="2400" b="1" dirty="0">
                <a:latin typeface="Constantia" panose="02030602050306030303" pitchFamily="18" charset="0"/>
              </a:rPr>
              <a:t> </a:t>
            </a:r>
            <a:r>
              <a:rPr lang="en-ZA" sz="2400" b="1" dirty="0" err="1">
                <a:latin typeface="Constantia" panose="02030602050306030303" pitchFamily="18" charset="0"/>
              </a:rPr>
              <a:t>babenako</a:t>
            </a:r>
            <a:r>
              <a:rPr lang="en-ZA" sz="2400" b="1" dirty="0">
                <a:latin typeface="Constantia" panose="02030602050306030303" pitchFamily="18" charset="0"/>
              </a:rPr>
              <a:t>; </a:t>
            </a:r>
            <a:r>
              <a:rPr lang="en-ZA" sz="2400" b="1" dirty="0" err="1">
                <a:latin typeface="Constantia" panose="02030602050306030303" pitchFamily="18" charset="0"/>
              </a:rPr>
              <a:t>kuba</a:t>
            </a:r>
            <a:r>
              <a:rPr lang="en-ZA" sz="2400" b="1" dirty="0">
                <a:latin typeface="Constantia" panose="02030602050306030303" pitchFamily="18" charset="0"/>
              </a:rPr>
              <a:t> </a:t>
            </a:r>
            <a:r>
              <a:rPr lang="en-ZA" sz="2400" b="1" dirty="0" err="1">
                <a:latin typeface="Constantia" panose="02030602050306030303" pitchFamily="18" charset="0"/>
              </a:rPr>
              <a:t>abavumanga</a:t>
            </a:r>
            <a:r>
              <a:rPr lang="en-ZA" sz="2400" b="1" dirty="0">
                <a:latin typeface="Constantia" panose="02030602050306030303" pitchFamily="18" charset="0"/>
              </a:rPr>
              <a:t> </a:t>
            </a:r>
            <a:r>
              <a:rPr lang="en-ZA" sz="2400" b="1" dirty="0" err="1">
                <a:latin typeface="Constantia" panose="02030602050306030303" pitchFamily="18" charset="0"/>
              </a:rPr>
              <a:t>ukuba</a:t>
            </a:r>
            <a:r>
              <a:rPr lang="en-ZA" sz="2400" b="1" dirty="0">
                <a:latin typeface="Constantia" panose="02030602050306030303" pitchFamily="18" charset="0"/>
              </a:rPr>
              <a:t> </a:t>
            </a:r>
            <a:r>
              <a:rPr lang="en-ZA" sz="2400" b="1" dirty="0" err="1">
                <a:latin typeface="Constantia" panose="02030602050306030303" pitchFamily="18" charset="0"/>
              </a:rPr>
              <a:t>imisebenzi</a:t>
            </a:r>
            <a:r>
              <a:rPr lang="en-ZA" sz="2400" b="1" dirty="0">
                <a:latin typeface="Constantia" panose="02030602050306030303" pitchFamily="18" charset="0"/>
              </a:rPr>
              <a:t> </a:t>
            </a:r>
            <a:r>
              <a:rPr lang="en-ZA" sz="2400" b="1" dirty="0" err="1">
                <a:latin typeface="Constantia" panose="02030602050306030303" pitchFamily="18" charset="0"/>
              </a:rPr>
              <a:t>yabo</a:t>
            </a:r>
            <a:r>
              <a:rPr lang="en-ZA" sz="2400" b="1" dirty="0">
                <a:latin typeface="Constantia" panose="02030602050306030303" pitchFamily="18" charset="0"/>
              </a:rPr>
              <a:t> </a:t>
            </a:r>
            <a:r>
              <a:rPr lang="en-ZA" sz="2400" b="1" dirty="0" err="1">
                <a:latin typeface="Constantia" panose="02030602050306030303" pitchFamily="18" charset="0"/>
              </a:rPr>
              <a:t>ize</a:t>
            </a:r>
            <a:r>
              <a:rPr lang="en-ZA" sz="2400" b="1" dirty="0">
                <a:latin typeface="Constantia" panose="02030602050306030303" pitchFamily="18" charset="0"/>
              </a:rPr>
              <a:t> </a:t>
            </a:r>
            <a:r>
              <a:rPr lang="en-ZA" sz="2400" b="1" dirty="0" err="1">
                <a:latin typeface="Constantia" panose="02030602050306030303" pitchFamily="18" charset="0"/>
              </a:rPr>
              <a:t>ekukhanyeni</a:t>
            </a:r>
            <a:r>
              <a:rPr lang="en-ZA" sz="2400" b="1" dirty="0">
                <a:latin typeface="Constantia" panose="02030602050306030303" pitchFamily="18" charset="0"/>
              </a:rPr>
              <a:t>, </a:t>
            </a:r>
            <a:r>
              <a:rPr lang="en-ZA" sz="2400" b="1" dirty="0" err="1">
                <a:latin typeface="Constantia" panose="02030602050306030303" pitchFamily="18" charset="0"/>
              </a:rPr>
              <a:t>ukuze</a:t>
            </a:r>
            <a:r>
              <a:rPr lang="en-ZA" sz="2400" b="1" dirty="0">
                <a:latin typeface="Constantia" panose="02030602050306030303" pitchFamily="18" charset="0"/>
              </a:rPr>
              <a:t> </a:t>
            </a:r>
            <a:r>
              <a:rPr lang="en-ZA" sz="2400" b="1" dirty="0" err="1">
                <a:latin typeface="Constantia" panose="02030602050306030303" pitchFamily="18" charset="0"/>
              </a:rPr>
              <a:t>bangohlwaywa</a:t>
            </a:r>
            <a:r>
              <a:rPr lang="en-ZA" sz="2400" b="1" dirty="0">
                <a:latin typeface="Constantia" panose="02030602050306030303" pitchFamily="18" charset="0"/>
              </a:rPr>
              <a:t>. </a:t>
            </a:r>
            <a:r>
              <a:rPr lang="en-ZA" sz="2400" b="1" dirty="0" err="1">
                <a:latin typeface="Constantia" panose="02030602050306030303" pitchFamily="18" charset="0"/>
              </a:rPr>
              <a:t>Intambiso</a:t>
            </a:r>
            <a:r>
              <a:rPr lang="en-ZA" sz="2400" b="1" dirty="0">
                <a:latin typeface="Constantia" panose="02030602050306030303" pitchFamily="18" charset="0"/>
              </a:rPr>
              <a:t> </a:t>
            </a:r>
            <a:r>
              <a:rPr lang="en-ZA" sz="2400" b="1" dirty="0" err="1">
                <a:latin typeface="Constantia" panose="02030602050306030303" pitchFamily="18" charset="0"/>
              </a:rPr>
              <a:t>yamehlo</a:t>
            </a:r>
            <a:r>
              <a:rPr lang="en-ZA" sz="2400" b="1" dirty="0">
                <a:latin typeface="Constantia" panose="02030602050306030303" pitchFamily="18" charset="0"/>
              </a:rPr>
              <a:t> </a:t>
            </a:r>
            <a:r>
              <a:rPr lang="en-ZA" sz="2400" b="1" dirty="0" err="1">
                <a:latin typeface="Constantia" panose="02030602050306030303" pitchFamily="18" charset="0"/>
              </a:rPr>
              <a:t>kaThixo</a:t>
            </a:r>
            <a:r>
              <a:rPr lang="en-ZA" sz="2400" b="1" dirty="0">
                <a:latin typeface="Constantia" panose="02030602050306030303" pitchFamily="18" charset="0"/>
              </a:rPr>
              <a:t> </a:t>
            </a:r>
            <a:r>
              <a:rPr lang="en-ZA" sz="2400" b="1" dirty="0" err="1">
                <a:latin typeface="Constantia" panose="02030602050306030303" pitchFamily="18" charset="0"/>
              </a:rPr>
              <a:t>iya</a:t>
            </a:r>
            <a:r>
              <a:rPr lang="en-ZA" sz="2400" b="1" dirty="0">
                <a:latin typeface="Constantia" panose="02030602050306030303" pitchFamily="18" charset="0"/>
              </a:rPr>
              <a:t> </a:t>
            </a:r>
            <a:r>
              <a:rPr lang="en-ZA" sz="2400" b="1" dirty="0" err="1">
                <a:latin typeface="Constantia" panose="02030602050306030303" pitchFamily="18" charset="0"/>
              </a:rPr>
              <a:t>kwenza</a:t>
            </a:r>
            <a:r>
              <a:rPr lang="en-ZA" sz="2400" b="1" dirty="0">
                <a:latin typeface="Constantia" panose="02030602050306030303" pitchFamily="18" charset="0"/>
              </a:rPr>
              <a:t> </a:t>
            </a:r>
            <a:r>
              <a:rPr lang="en-ZA" sz="2400" b="1" dirty="0" err="1">
                <a:latin typeface="Constantia" panose="02030602050306030303" pitchFamily="18" charset="0"/>
              </a:rPr>
              <a:t>kucace</a:t>
            </a:r>
            <a:r>
              <a:rPr lang="en-ZA" sz="2400" b="1" dirty="0">
                <a:latin typeface="Constantia" panose="02030602050306030303" pitchFamily="18" charset="0"/>
              </a:rPr>
              <a:t> </a:t>
            </a:r>
            <a:r>
              <a:rPr lang="en-ZA" sz="2400" b="1" dirty="0" err="1">
                <a:latin typeface="Constantia" panose="02030602050306030303" pitchFamily="18" charset="0"/>
              </a:rPr>
              <a:t>kokuqonda</a:t>
            </a:r>
            <a:r>
              <a:rPr lang="en-ZA" sz="2400" b="1" dirty="0">
                <a:latin typeface="Constantia" panose="02030602050306030303" pitchFamily="18" charset="0"/>
              </a:rPr>
              <a:t>. </a:t>
            </a:r>
            <a:r>
              <a:rPr lang="en-ZA" sz="2400" b="1">
                <a:latin typeface="Constantia" panose="02030602050306030303" pitchFamily="18" charset="0"/>
              </a:rPr>
              <a:t>UKrestu</a:t>
            </a:r>
            <a:r>
              <a:rPr lang="en-ZA" sz="2400" b="1" dirty="0">
                <a:latin typeface="Constantia" panose="02030602050306030303" pitchFamily="18" charset="0"/>
              </a:rPr>
              <a:t> </a:t>
            </a:r>
            <a:r>
              <a:rPr lang="en-ZA" sz="2400" b="1" dirty="0" err="1">
                <a:latin typeface="Constantia" panose="02030602050306030303" pitchFamily="18" charset="0"/>
              </a:rPr>
              <a:t>ungowokugcina</a:t>
            </a:r>
            <a:r>
              <a:rPr lang="en-ZA" sz="2400" b="1" dirty="0">
                <a:latin typeface="Constantia" panose="02030602050306030303" pitchFamily="18" charset="0"/>
              </a:rPr>
              <a:t> </a:t>
            </a:r>
            <a:r>
              <a:rPr lang="en-ZA" sz="2400" b="1" dirty="0" err="1">
                <a:latin typeface="Constantia" panose="02030602050306030303" pitchFamily="18" charset="0"/>
              </a:rPr>
              <a:t>zonke</a:t>
            </a:r>
            <a:r>
              <a:rPr lang="en-ZA" sz="2400" b="1" dirty="0">
                <a:latin typeface="Constantia" panose="02030602050306030303" pitchFamily="18" charset="0"/>
              </a:rPr>
              <a:t> </a:t>
            </a:r>
            <a:r>
              <a:rPr lang="en-ZA" sz="2400" b="1" dirty="0" err="1">
                <a:latin typeface="Constantia" panose="02030602050306030303" pitchFamily="18" charset="0"/>
              </a:rPr>
              <a:t>iinceba</a:t>
            </a:r>
            <a:r>
              <a:rPr lang="en-ZA" sz="2400" b="1" dirty="0">
                <a:latin typeface="Constantia" panose="02030602050306030303" pitchFamily="18" charset="0"/>
              </a:rPr>
              <a:t>. </a:t>
            </a:r>
            <a:r>
              <a:rPr lang="en-ZA" sz="2400" b="1" dirty="0" err="1">
                <a:latin typeface="Constantia" panose="02030602050306030303" pitchFamily="18" charset="0"/>
              </a:rPr>
              <a:t>Uthi</a:t>
            </a:r>
            <a:r>
              <a:rPr lang="en-ZA" sz="2400" b="1" dirty="0">
                <a:latin typeface="Constantia" panose="02030602050306030303" pitchFamily="18" charset="0"/>
              </a:rPr>
              <a:t>: “Thenga </a:t>
            </a:r>
            <a:r>
              <a:rPr lang="en-ZA" sz="2400" b="1" dirty="0" err="1">
                <a:latin typeface="Constantia" panose="02030602050306030303" pitchFamily="18" charset="0"/>
              </a:rPr>
              <a:t>kum</a:t>
            </a:r>
            <a:r>
              <a:rPr lang="en-ZA" sz="2400" b="1" dirty="0">
                <a:latin typeface="Constantia" panose="02030602050306030303" pitchFamily="18" charset="0"/>
              </a:rPr>
              <a:t>.”— (</a:t>
            </a:r>
            <a:r>
              <a:rPr lang="en-ZA" sz="2400" b="1" dirty="0" err="1">
                <a:latin typeface="Constantia" panose="02030602050306030303" pitchFamily="18" charset="0"/>
              </a:rPr>
              <a:t>ISiTyhilelo</a:t>
            </a:r>
            <a:r>
              <a:rPr lang="en-ZA" sz="2400" b="1" dirty="0">
                <a:latin typeface="Constantia" panose="02030602050306030303" pitchFamily="18" charset="0"/>
              </a:rPr>
              <a:t> 3:18).”</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5539978"/>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“Njengoko uBawo wandithandayo, nam ndanithanda; hlalani ke eluthandweni lwam.”</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(Yohane 15:9)</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6C176A"/>
                </a:solidFill>
              </a:rPr>
              <a:t>Umyalezo kaThixo</a:t>
            </a:r>
            <a:r>
              <a:rPr lang="en" sz="2000" b="1" noProof="0" dirty="0">
                <a:solidFill>
                  <a:srgbClr val="6C176A"/>
                </a:solidFill>
              </a:rPr>
              <a:t> (ISiTyhilelo 3:14-22):</a:t>
            </a:r>
          </a:p>
          <a:p>
            <a:pPr lvl="1">
              <a:spcBef>
                <a:spcPts val="600"/>
              </a:spcBef>
            </a:pPr>
            <a:r>
              <a:rPr lang="en" sz="2000" b="1" noProof="0" dirty="0"/>
              <a:t>Ukuzihlola (v. 14-17)</a:t>
            </a:r>
          </a:p>
          <a:p>
            <a:pPr lvl="1">
              <a:spcBef>
                <a:spcPts val="600"/>
              </a:spcBef>
            </a:pPr>
            <a:r>
              <a:rPr lang="en" sz="2000" b="1" noProof="0" dirty="0"/>
              <a:t>Isisombululo (v. 18)</a:t>
            </a:r>
          </a:p>
          <a:p>
            <a:pPr lvl="1">
              <a:spcBef>
                <a:spcPts val="600"/>
              </a:spcBef>
            </a:pPr>
            <a:r>
              <a:rPr lang="en" sz="2000" b="1" noProof="0" dirty="0"/>
              <a:t>Iziphumo (vv. 19-20)</a:t>
            </a:r>
          </a:p>
          <a:p>
            <a:pPr lvl="1">
              <a:spcBef>
                <a:spcPts val="600"/>
              </a:spcBef>
            </a:pPr>
            <a:r>
              <a:rPr lang="en" sz="2000" b="1" noProof="0" dirty="0"/>
              <a:t>Ukwaneliseka (vv. 21-22)</a:t>
            </a:r>
          </a:p>
          <a:p>
            <a:pPr>
              <a:spcBef>
                <a:spcPts val="1800"/>
              </a:spcBef>
            </a:pPr>
            <a:r>
              <a:rPr lang="en" sz="2000" b="1" noProof="0" dirty="0">
                <a:solidFill>
                  <a:srgbClr val="801C21"/>
                </a:solidFill>
              </a:rPr>
              <a:t>Ukuzibhenca (Yohane 15:1-11):</a:t>
            </a:r>
          </a:p>
          <a:p>
            <a:pPr lvl="1">
              <a:spcBef>
                <a:spcPts val="600"/>
              </a:spcBef>
            </a:pPr>
            <a:r>
              <a:rPr lang="en" sz="2000" b="1" dirty="0"/>
              <a:t>Isebe nomdiliya</a:t>
            </a:r>
            <a:endParaRPr lang="en" sz="2000" b="1" noProof="0" dirty="0"/>
          </a:p>
          <a:p>
            <a:pPr lvl="1">
              <a:spcBef>
                <a:spcPts val="600"/>
              </a:spcBef>
            </a:pPr>
            <a:r>
              <a:rPr lang="en" sz="2000" b="1" dirty="0"/>
              <a:t>Incindi</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56464"/>
            <a:ext cx="8391525" cy="1015663"/>
          </a:xfrm>
          <a:prstGeom prst="rect">
            <a:avLst/>
          </a:prstGeom>
          <a:noFill/>
        </p:spPr>
        <p:txBody>
          <a:bodyPr wrap="square" rtlCol="0">
            <a:spAutoFit/>
          </a:bodyPr>
          <a:lstStyle/>
          <a:p>
            <a:pPr algn="just">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Umntu ngamnye apha kuthi uphuhlise ulwalamano olwahlukileyo noThixo. Kodwa sonke siyavumelana ngento enye: olu lwalamanao lunako kwaye kufuneka lukhule.</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lgn="just">
              <a:spcBef>
                <a:spcPts val="600"/>
              </a:spcBef>
            </a:pPr>
            <a:r>
              <a:rPr lang="en" sz="2000" b="1" dirty="0">
                <a:solidFill>
                  <a:schemeClr val="bg1"/>
                </a:solidFill>
                <a:effectLst>
                  <a:glow rad="88900">
                    <a:srgbClr val="2C3D66"/>
                  </a:glow>
                  <a:outerShdw blurRad="38100" dist="38100" dir="2700000" algn="tl">
                    <a:srgbClr val="000000">
                      <a:alpha val="43137"/>
                    </a:srgbClr>
                  </a:outerShdw>
                </a:effectLst>
              </a:rPr>
              <a:t>U</a:t>
            </a:r>
            <a:r>
              <a:rPr lang="en-ZA" sz="2000" b="1" dirty="0">
                <a:solidFill>
                  <a:schemeClr val="bg1"/>
                </a:solidFill>
                <a:effectLst>
                  <a:glow rad="88900">
                    <a:srgbClr val="2C3D66"/>
                  </a:glow>
                  <a:outerShdw blurRad="38100" dist="38100" dir="2700000" algn="tl">
                    <a:srgbClr val="000000">
                      <a:alpha val="43137"/>
                    </a:srgbClr>
                  </a:outerShdw>
                </a:effectLst>
              </a:rPr>
              <a:t>T</a:t>
            </a:r>
            <a:r>
              <a:rPr lang="en" sz="2000" b="1" dirty="0">
                <a:solidFill>
                  <a:schemeClr val="bg1"/>
                </a:solidFill>
                <a:effectLst>
                  <a:glow rad="88900">
                    <a:srgbClr val="2C3D66"/>
                  </a:glow>
                  <a:outerShdw blurRad="38100" dist="38100" dir="2700000" algn="tl">
                    <a:srgbClr val="000000">
                      <a:alpha val="43137"/>
                    </a:srgbClr>
                  </a:outerShdw>
                </a:effectLst>
              </a:rPr>
              <a:t>hixo usinike umyalezo okhethekileyo ngesimo sasemoyeni sebandla kule mihla yokugqibela. Lingoku ilixa lokuba sizigocagoce ukuze sifumanise ukuba yeyiphi indawo yalo myalezo engqale ngqo kubomi bethu, nokuba singaluqinisa njani ulwalamano lwethu noThixo.</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037745"/>
            <a:ext cx="8391524" cy="70788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Inyathelo lokuqala lokukhula ekufuneka silithathile ukuze sikhule kukuba siyazi imeko yethu yanamhlanje.</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dirty="0">
                <a:ln w="0"/>
                <a:solidFill>
                  <a:srgbClr val="B0175F"/>
                </a:solidFill>
                <a:effectLst>
                  <a:outerShdw blurRad="38100" dist="25400" dir="5400000" algn="ctr" rotWithShape="0">
                    <a:srgbClr val="6E747A">
                      <a:alpha val="43000"/>
                    </a:srgbClr>
                  </a:outerShdw>
                </a:effectLst>
              </a:rPr>
              <a:t>UMYALEZO KATHIXO</a:t>
            </a:r>
            <a:endParaRPr lang="en" sz="11500" noProof="0" dirty="0">
              <a:ln w="0"/>
              <a:solidFill>
                <a:srgbClr val="B0175F"/>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(ISiTyhilelo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UKUZIHLOLA</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53077"/>
            <a:ext cx="7365300" cy="923330"/>
          </a:xfrm>
          <a:prstGeom prst="rect">
            <a:avLst/>
          </a:prstGeom>
          <a:no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Ngokuba uthi, Ndisisityebi, ndizityebisile, andiswele nto; ube ungazi ukuba uludwayinge, ulusizana, ulihlwempu, uyimfama, uhamba ze</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1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(ISiTyhilelo 3:17)</a:t>
            </a:r>
            <a:endPar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B0161D01-84D6-9956-BDC4-9C660646BB55}"/>
              </a:ext>
            </a:extLst>
          </p:cNvPr>
          <p:cNvSpPr txBox="1"/>
          <p:nvPr/>
        </p:nvSpPr>
        <p:spPr>
          <a:xfrm>
            <a:off x="-1" y="1768025"/>
            <a:ext cx="7365301" cy="1631216"/>
          </a:xfrm>
          <a:prstGeom prst="rect">
            <a:avLst/>
          </a:prstGeom>
          <a:noFill/>
        </p:spPr>
        <p:txBody>
          <a:bodyPr wrap="square" rtlCol="0">
            <a:spAutoFit/>
          </a:bodyPr>
          <a:lstStyle/>
          <a:p>
            <a:pPr>
              <a:spcBef>
                <a:spcPts val="600"/>
              </a:spcBef>
            </a:pPr>
            <a:r>
              <a:rPr lang="en" sz="2000" b="1" noProof="0" dirty="0"/>
              <a:t>Imiyalezo eya kumabandla asixhenxe idakanca isimo sebandla lehlabathi ukusuka kwixesha labapostile ukuza namhlanje (ISiTyh 2-3). Ukwandlala lomyalezo kweli lethu ixesha (Lawodike), uYesu uzityhila ngelithi “unguAmen [Inyaniso], ingqina elithembekileyo eliyinyaniso” (ISiTyh.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692" r="4692"/>
          <a:stretch>
            <a:fillRect/>
          </a:stretch>
        </p:blipFill>
        <p:spPr>
          <a:xfrm>
            <a:off x="2360665" y="3433932"/>
            <a:ext cx="2039392"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55" r="3455"/>
          <a:stretch>
            <a:fillRect/>
          </a:stretch>
        </p:blipFill>
        <p:spPr>
          <a:xfrm>
            <a:off x="161997" y="3433932"/>
            <a:ext cx="2039392"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724401" y="3434530"/>
            <a:ext cx="7464490" cy="707886"/>
          </a:xfrm>
          <a:prstGeom prst="rect">
            <a:avLst/>
          </a:prstGeom>
          <a:noFill/>
        </p:spPr>
        <p:txBody>
          <a:bodyPr wrap="square">
            <a:spAutoFit/>
          </a:bodyPr>
          <a:lstStyle/>
          <a:p>
            <a:pPr>
              <a:spcBef>
                <a:spcPts val="600"/>
              </a:spcBef>
            </a:pPr>
            <a:r>
              <a:rPr lang="en" sz="2000" b="1" noProof="0" dirty="0"/>
              <a:t>Xa sizijonga sibona </a:t>
            </a:r>
            <a:r>
              <a:rPr lang="en" sz="2000" b="1" i="1" noProof="0" dirty="0"/>
              <a:t>Inyaniso ngathi</a:t>
            </a:r>
            <a:r>
              <a:rPr lang="en" sz="2000" b="1" noProof="0" dirty="0"/>
              <a:t> : “Ndisisityebi, ndizityebisile, andisweli nto” (ISiTyh.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724400" y="5228658"/>
            <a:ext cx="5606143" cy="1631216"/>
          </a:xfrm>
          <a:prstGeom prst="rect">
            <a:avLst/>
          </a:prstGeom>
          <a:noFill/>
        </p:spPr>
        <p:txBody>
          <a:bodyPr wrap="square">
            <a:spAutoFit/>
          </a:bodyPr>
          <a:lstStyle/>
          <a:p>
            <a:pPr>
              <a:spcBef>
                <a:spcPts val="600"/>
              </a:spcBef>
            </a:pPr>
            <a:r>
              <a:rPr lang="en" sz="2000" b="1" noProof="0" dirty="0"/>
              <a:t>Ngoku lilixa lokuba sizihlole. Ingaba ndiyakwazi endinako nendisakudingayo? Ingaba ndikhule kangakanani kulwalamano lwam noYesu? Ingaba ndinyukela kumhlaba ongasentla?</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724400" y="4177705"/>
            <a:ext cx="5606143" cy="1015663"/>
          </a:xfrm>
          <a:prstGeom prst="rect">
            <a:avLst/>
          </a:prstGeom>
          <a:noFill/>
        </p:spPr>
        <p:txBody>
          <a:bodyPr wrap="square">
            <a:spAutoFit/>
          </a:bodyPr>
          <a:lstStyle/>
          <a:p>
            <a:pPr>
              <a:spcBef>
                <a:spcPts val="600"/>
              </a:spcBef>
            </a:pPr>
            <a:r>
              <a:rPr lang="en" sz="2000" b="1" noProof="0" dirty="0"/>
              <a:t>Kodwa uYesu ubona </a:t>
            </a:r>
            <a:r>
              <a:rPr lang="en" sz="2000" i="1" noProof="0" dirty="0"/>
              <a:t>inyaniso</a:t>
            </a:r>
            <a:r>
              <a:rPr lang="en" sz="2000" b="1" noProof="0" dirty="0"/>
              <a:t>, okuyinene ngathi: “uludwayinge, ulusizana, ulihlwempu, uyimfama, uhamba ze” ISiTyh 3:17b).</a:t>
            </a: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9631" r="9631"/>
          <a:stretch>
            <a:fillRect/>
          </a:stretch>
        </p:blipFill>
        <p:spPr>
          <a:xfrm>
            <a:off x="10330543" y="4213444"/>
            <a:ext cx="1736932"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ISISOMBULULO</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en" sz="1600" b="1" dirty="0">
                <a:solidFill>
                  <a:schemeClr val="accent5">
                    <a:lumMod val="50000"/>
                  </a:schemeClr>
                </a:solidFill>
                <a:latin typeface="Comic Sans MS" panose="030F0702030302020204" pitchFamily="66" charset="0"/>
              </a:rPr>
              <a:t>ndiyakucebisa, ukuba uthenge kum igolide evutshiswe emlilweni, ukuze ube nobutyebi; neengubo ezimhlophe, ukuze wambeswe, lingabonakali ihlazo lobuze bakho; nentambiso yamehlo, uthambise amehlo akho, ukuze ubone</a:t>
            </a:r>
            <a:r>
              <a:rPr lang="en" sz="1600" b="1" noProof="0" dirty="0">
                <a:solidFill>
                  <a:schemeClr val="accent5">
                    <a:lumMod val="50000"/>
                  </a:schemeClr>
                </a:solidFill>
                <a:latin typeface="Comic Sans MS" panose="030F0702030302020204" pitchFamily="66" charset="0"/>
              </a:rPr>
              <a:t>.” </a:t>
            </a:r>
            <a:r>
              <a:rPr lang="en" sz="1100" b="1" noProof="0" dirty="0">
                <a:solidFill>
                  <a:schemeClr val="accent5">
                    <a:lumMod val="50000"/>
                  </a:schemeClr>
                </a:solidFill>
                <a:latin typeface="Comic Sans MS" panose="030F0702030302020204" pitchFamily="66" charset="0"/>
              </a:rPr>
              <a:t>(ISiTyhilelo 3:18)</a:t>
            </a:r>
            <a:endParaRPr lang="en" sz="1200" b="1" noProof="0" dirty="0">
              <a:solidFill>
                <a:schemeClr val="accent5">
                  <a:lumMod val="50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en" sz="2000" b="1" noProof="0" dirty="0"/>
              <a:t>Njengoko ukuzinziswa yimeko yethu kuzala ubudikidiki, uYesu uyasicebisa ukuba senze izinto ezintathu:</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926592933"/>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1614054906"/>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1888992871"/>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noProof="0" dirty="0">
                <a:ln/>
                <a:solidFill>
                  <a:srgbClr val="9A0000"/>
                </a:solidFill>
                <a:effectLst>
                  <a:outerShdw blurRad="38100" dist="38100" dir="2700000" algn="tl">
                    <a:srgbClr val="000000">
                      <a:alpha val="43137"/>
                    </a:srgbClr>
                  </a:outerShdw>
                </a:effectLst>
              </a:rPr>
              <a:t>IZIPHUMO</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646331"/>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“Yabona, ndimi emnyango ndinkqonkqoza; ukuba uthe umntu waliva izwi lam, waluvula ucango, ndongena kuye, ndidle naye, naye adle nam.”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(ISiTyhilelo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520139"/>
            <a:ext cx="7458273" cy="1323439"/>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Kukho ingxaki. Ndiziva ngcono emoyeni, kodwa uYesu ufuna ndiziphucule. Noxa kunjalo, ukuba andiyiqondi intswelo yam yokutshintsha, andisoze nditshintshe</a:t>
            </a:r>
            <a:r>
              <a:rPr lang="en" sz="2000" b="1" noProof="0" dirty="0">
                <a:solidFill>
                  <a:schemeClr val="bg1"/>
                </a:solidFill>
                <a:effectLst>
                  <a:outerShdw blurRad="38100" dist="38100" dir="2700000" algn="tl">
                    <a:srgbClr val="000000">
                      <a:alpha val="43137"/>
                    </a:srgbClr>
                  </a:outerShdw>
                </a:effectLst>
              </a:rPr>
              <a:t>. Andisoze ndifune ukuthenga oko ndicinga ndinako.</a:t>
            </a: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68" y="5539404"/>
            <a:ext cx="7477943"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U</a:t>
            </a:r>
            <a:r>
              <a:rPr lang="en-ZA" sz="2000" b="1" dirty="0">
                <a:solidFill>
                  <a:schemeClr val="bg1"/>
                </a:solidFill>
                <a:effectLst>
                  <a:outerShdw blurRad="38100" dist="38100" dir="2700000" algn="tl">
                    <a:srgbClr val="000000">
                      <a:alpha val="43137"/>
                    </a:srgbClr>
                  </a:outerShdw>
                </a:effectLst>
              </a:rPr>
              <a:t>Y</a:t>
            </a:r>
            <a:r>
              <a:rPr lang="en" sz="2000" b="1" dirty="0">
                <a:solidFill>
                  <a:schemeClr val="bg1"/>
                </a:solidFill>
                <a:effectLst>
                  <a:outerShdw blurRad="38100" dist="38100" dir="2700000" algn="tl">
                    <a:srgbClr val="000000">
                      <a:alpha val="43137"/>
                    </a:srgbClr>
                  </a:outerShdw>
                </a:effectLst>
              </a:rPr>
              <a:t>esu uyankqonkqoza kumnyango wentliziyo yam kwaye ulinde ngomonde. Akabuphazamisi ubomi bam ngokundinyanzela ngolwalamano naYe. Isigqibo sokuvula singqengqe kum</a:t>
            </a:r>
            <a:r>
              <a:rPr lang="en" sz="2000" b="1" noProof="0" dirty="0">
                <a:solidFill>
                  <a:schemeClr val="bg1"/>
                </a:solidFill>
                <a:effectLst>
                  <a:outerShdw blurRad="38100" dist="38100" dir="2700000" algn="tl">
                    <a:srgbClr val="000000">
                      <a:alpha val="43137"/>
                    </a:srgbClr>
                  </a:outerShdw>
                </a:effectLst>
              </a:rPr>
              <a:t>.</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891873"/>
            <a:ext cx="7458277" cy="1631216"/>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U</a:t>
            </a:r>
            <a:r>
              <a:rPr lang="en-ZA" sz="2000" b="1" noProof="0" dirty="0" err="1">
                <a:solidFill>
                  <a:schemeClr val="bg1"/>
                </a:solidFill>
                <a:effectLst>
                  <a:outerShdw blurRad="38100" dist="38100" dir="2700000" algn="tl">
                    <a:srgbClr val="000000">
                      <a:alpha val="43137"/>
                    </a:srgbClr>
                  </a:outerShdw>
                </a:effectLst>
              </a:rPr>
              <a:t>kukhalima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nokohlwaya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kukaYesu</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abutshabalalisi</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Ukhetha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indlela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yokuxoxa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nati</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Ufuna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ukuhlala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nathi</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phantsi</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ancokole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Yabona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ndimi</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emnyango</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ndinkqonkqoza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Ukuba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uthe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umntu</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waliva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izwi</a:t>
            </a:r>
            <a:r>
              <a:rPr lang="en-ZA" sz="2000" b="1" noProof="0" dirty="0">
                <a:solidFill>
                  <a:schemeClr val="bg1"/>
                </a:solidFill>
                <a:effectLst>
                  <a:outerShdw blurRad="38100" dist="38100" dir="2700000" algn="tl">
                    <a:srgbClr val="000000">
                      <a:alpha val="43137"/>
                    </a:srgbClr>
                  </a:outerShdw>
                </a:effectLst>
              </a:rPr>
              <a:t> lam, </a:t>
            </a:r>
            <a:r>
              <a:rPr lang="en-ZA" sz="2000" b="1" noProof="0" dirty="0" err="1">
                <a:solidFill>
                  <a:schemeClr val="bg1"/>
                </a:solidFill>
                <a:effectLst>
                  <a:outerShdw blurRad="38100" dist="38100" dir="2700000" algn="tl">
                    <a:srgbClr val="000000">
                      <a:alpha val="43137"/>
                    </a:srgbClr>
                  </a:outerShdw>
                </a:effectLst>
              </a:rPr>
              <a:t>waluvula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ucango</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ndongena</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kuye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ndidle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naye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naye</a:t>
            </a:r>
            <a:r>
              <a:rPr lang="en-ZA" sz="2000" b="1" noProof="0" dirty="0">
                <a:solidFill>
                  <a:schemeClr val="bg1"/>
                </a:solidFill>
                <a:effectLst>
                  <a:outerShdw blurRad="38100" dist="38100" dir="2700000" algn="tl">
                    <a:srgbClr val="000000">
                      <a:alpha val="43137"/>
                    </a:srgbClr>
                  </a:outerShdw>
                </a:effectLst>
              </a:rPr>
              <a:t> adle </a:t>
            </a:r>
            <a:r>
              <a:rPr lang="en-ZA" sz="2000" b="1" noProof="0" dirty="0" err="1">
                <a:solidFill>
                  <a:schemeClr val="bg1"/>
                </a:solidFill>
                <a:effectLst>
                  <a:outerShdw blurRad="38100" dist="38100" dir="2700000" algn="tl">
                    <a:srgbClr val="000000">
                      <a:alpha val="43137"/>
                    </a:srgbClr>
                  </a:outerShdw>
                </a:effectLst>
              </a:rPr>
              <a:t>nam</a:t>
            </a:r>
            <a:r>
              <a:rPr lang="en" sz="2000" b="1" noProof="0" dirty="0">
                <a:solidFill>
                  <a:schemeClr val="bg1"/>
                </a:solidFill>
                <a:effectLst>
                  <a:outerShdw blurRad="38100" dist="38100" dir="2700000" algn="tl">
                    <a:srgbClr val="000000">
                      <a:alpha val="43137"/>
                    </a:srgbClr>
                  </a:outerShdw>
                </a:effectLst>
              </a:rPr>
              <a:t>” (ISiTyh. 3:20).</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59894"/>
            <a:ext cx="7458273"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Ukusombulula le ngxaki, uYesu unendlela yaKhe: “Mna, bonke endibathandayo ndiyabohlwaya, ndibaqeqeshe”, ongeze: “Guquka”</a:t>
            </a:r>
            <a:r>
              <a:rPr lang="en" sz="2000" b="1" noProof="0" dirty="0">
                <a:solidFill>
                  <a:schemeClr val="bg1"/>
                </a:solidFill>
                <a:effectLst>
                  <a:outerShdw blurRad="38100" dist="38100" dir="2700000" algn="tl">
                    <a:srgbClr val="000000">
                      <a:alpha val="43137"/>
                    </a:srgbClr>
                  </a:outerShdw>
                </a:effectLst>
              </a:rPr>
              <a:t> (ISiTyh. 3:19).</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UKWANELISEKA</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“Lowo weyisayo, ndiya kumvumela ukuba ahlale nam etroneni yam, njengokuba nam ndeyisayo, ndaza ndahlala phantsi noBawo etroneni yakhe.” </a:t>
            </a:r>
            <a:r>
              <a:rPr lang="en" sz="1400" b="1" noProof="0" dirty="0">
                <a:solidFill>
                  <a:srgbClr val="652F00"/>
                </a:solidFill>
                <a:latin typeface="Comic Sans MS" panose="030F0702030302020204" pitchFamily="66" charset="0"/>
              </a:rPr>
              <a:t>(ISiTyhilelo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lgn="just">
              <a:spcBef>
                <a:spcPts val="600"/>
              </a:spcBef>
            </a:pPr>
            <a:r>
              <a:rPr lang="en" sz="2000" b="1" dirty="0"/>
              <a:t>U</a:t>
            </a:r>
            <a:r>
              <a:rPr lang="en-ZA" sz="2000" b="1" dirty="0"/>
              <a:t>Y</a:t>
            </a:r>
            <a:r>
              <a:rPr lang="en" sz="2000" b="1" dirty="0"/>
              <a:t>esu uyayazi ukuba le ndlela ayikho lula. </a:t>
            </a:r>
            <a:r>
              <a:rPr lang="en-ZA" sz="2000" b="1" dirty="0"/>
              <a:t>U</a:t>
            </a:r>
            <a:r>
              <a:rPr lang="en" sz="2000" b="1" dirty="0"/>
              <a:t>yawazi amalinge ethu okuthenga igolide, ingubo nentambiso yamehlo. Uyakwazi ukuwa sivuka sizamana nokweyisa ubudikidiki, ukuvula ucango, nokunxibelelana naYe. Uthi: Ninako ukweyisa, njengokuba Nam ndeyisa </a:t>
            </a:r>
            <a:r>
              <a:rPr lang="en" sz="2000" b="1" noProof="0" dirty="0"/>
              <a:t>(ISiTyh.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2983272886"/>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lgn="just">
              <a:spcBef>
                <a:spcPts val="600"/>
              </a:spcBef>
            </a:pPr>
            <a:r>
              <a:rPr lang="en" sz="2000" b="1" noProof="0" dirty="0"/>
              <a:t>Kananjalo, uyayazi ukuba asisokuze sithabathe unyawo lokuqala. U</a:t>
            </a:r>
            <a:r>
              <a:rPr lang="en-ZA" sz="2000" b="1" dirty="0"/>
              <a:t>T</a:t>
            </a:r>
            <a:r>
              <a:rPr lang="en" sz="2000" b="1" noProof="0" dirty="0"/>
              <a:t>hixo kusoloko inguYe osungulayo.</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723823"/>
          </a:xfrm>
          <a:prstGeom prst="rect">
            <a:avLst/>
          </a:prstGeom>
          <a:noFill/>
        </p:spPr>
        <p:txBody>
          <a:bodyPr wrap="square">
            <a:spAutoFit/>
          </a:bodyPr>
          <a:lstStyle/>
          <a:p>
            <a:pPr algn="just">
              <a:spcBef>
                <a:spcPts val="600"/>
              </a:spcBef>
            </a:pPr>
            <a:r>
              <a:rPr lang="en" sz="1900" b="1" dirty="0"/>
              <a:t>Isitshixo ekuziphatheni ngokobuthixo (esingakufanelanga) luthando: “Ndikuthandile ngothando olungunaphakade”</a:t>
            </a:r>
            <a:r>
              <a:rPr lang="en" sz="1900" b="1" noProof="0" dirty="0"/>
              <a:t> (Yeremiya 31:3). Ulangazelela ulwalamano nathi. Ingaba ndiyafuna ukuba nolwalamano naYe? Ingaba ndiza kuyivula intliziyo yam, ndimthande njengoko endithanda?</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2041845"/>
            <a:ext cx="9862457" cy="1890197"/>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0000" b="1" spc="600" noProof="0" dirty="0">
                <a:ln w="0"/>
                <a:solidFill>
                  <a:srgbClr val="0C8A4D"/>
                </a:solidFill>
                <a:effectLst>
                  <a:outerShdw blurRad="38100" dist="25400" dir="5400000" algn="ctr" rotWithShape="0">
                    <a:srgbClr val="6E747A">
                      <a:alpha val="43000"/>
                    </a:srgbClr>
                  </a:outerShdw>
                </a:effectLst>
              </a:rPr>
              <a:t>UKUZIBHENCA</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a:ln w="0"/>
                <a:solidFill>
                  <a:srgbClr val="6759E0"/>
                </a:solidFill>
                <a:effectLst>
                  <a:outerShdw blurRad="38100" dist="25400" dir="5400000" algn="ctr" rotWithShape="0">
                    <a:srgbClr val="6E747A">
                      <a:alpha val="43000"/>
                    </a:srgbClr>
                  </a:outerShdw>
                </a:effectLst>
              </a:rPr>
              <a:t>(Yohane </a:t>
            </a:r>
            <a:r>
              <a:rPr lang="en" sz="4800" noProof="0" dirty="0">
                <a:ln w="0"/>
                <a:solidFill>
                  <a:srgbClr val="6759E0"/>
                </a:solidFill>
                <a:effectLst>
                  <a:outerShdw blurRad="38100" dist="25400" dir="5400000" algn="ctr" rotWithShape="0">
                    <a:srgbClr val="6E747A">
                      <a:alpha val="43000"/>
                    </a:srgbClr>
                  </a:outerShdw>
                </a:effectLst>
              </a:rPr>
              <a:t>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2096</TotalTime>
  <Words>1184</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Aptos</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2026-02-21T18:00:10Z</dcterms:created>
  <dcterms:modified xsi:type="dcterms:W3CDTF">2026-03-31T07:15:48Z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31be4-bb77-46d3-b866-62153466896a_Enabled">
    <vt:lpwstr>true</vt:lpwstr>
  </property>
  <property fmtid="{D5CDD505-2E9C-101B-9397-08002B2CF9AE}" pid="3" name="MSIP_Label_b0d31be4-bb77-46d3-b866-62153466896a_SetDate">
    <vt:lpwstr>2026-03-29T05:13:50Z</vt:lpwstr>
  </property>
  <property fmtid="{D5CDD505-2E9C-101B-9397-08002B2CF9AE}" pid="4" name="MSIP_Label_b0d31be4-bb77-46d3-b866-62153466896a_Method">
    <vt:lpwstr>Standard</vt:lpwstr>
  </property>
  <property fmtid="{D5CDD505-2E9C-101B-9397-08002B2CF9AE}" pid="5" name="MSIP_Label_b0d31be4-bb77-46d3-b866-62153466896a_Name">
    <vt:lpwstr>Public</vt:lpwstr>
  </property>
  <property fmtid="{D5CDD505-2E9C-101B-9397-08002B2CF9AE}" pid="6" name="MSIP_Label_b0d31be4-bb77-46d3-b866-62153466896a_SiteId">
    <vt:lpwstr>fa785acd-36ef-41bc-8a94-89841327e045</vt:lpwstr>
  </property>
  <property fmtid="{D5CDD505-2E9C-101B-9397-08002B2CF9AE}" pid="7" name="MSIP_Label_b0d31be4-bb77-46d3-b866-62153466896a_ActionId">
    <vt:lpwstr>16c8e646-ea85-4232-985f-90a13f2a1dc6</vt:lpwstr>
  </property>
  <property fmtid="{D5CDD505-2E9C-101B-9397-08002B2CF9AE}" pid="8" name="MSIP_Label_b0d31be4-bb77-46d3-b866-62153466896a_ContentBits">
    <vt:lpwstr>0</vt:lpwstr>
  </property>
  <property fmtid="{D5CDD505-2E9C-101B-9397-08002B2CF9AE}" pid="9" name="MSIP_Label_b0d31be4-bb77-46d3-b866-62153466896a_Tag">
    <vt:lpwstr>10, 3, 0, 1</vt:lpwstr>
  </property>
</Properties>
</file>