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Imizekelo yekratshi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ULusifa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Abafundi bakaYesu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Imizekelo yentobeko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Umbuthi werhafu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UMoses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UYesu, owona mzekelo</a:t>
          </a:r>
          <a:endParaRPr lang="es-ES" sz="2000" dirty="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83109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000" b="1" dirty="0" err="1">
              <a:solidFill>
                <a:schemeClr val="accent2">
                  <a:lumMod val="50000"/>
                </a:schemeClr>
              </a:solidFill>
            </a:rPr>
            <a:t>Asisayi</a:t>
          </a:r>
          <a:r>
            <a:rPr lang="en-ZA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2">
                  <a:lumMod val="50000"/>
                </a:schemeClr>
              </a:solidFill>
            </a:rPr>
            <a:t>kubajonga</a:t>
          </a:r>
          <a:r>
            <a:rPr lang="en-ZA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2">
                  <a:lumMod val="50000"/>
                </a:schemeClr>
              </a:solidFill>
            </a:rPr>
            <a:t>abanye</a:t>
          </a:r>
          <a:r>
            <a:rPr lang="en-ZA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2">
                  <a:lumMod val="50000"/>
                </a:schemeClr>
              </a:solidFill>
            </a:rPr>
            <a:t>njengabantu</a:t>
          </a:r>
          <a:r>
            <a:rPr lang="en-ZA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2">
                  <a:lumMod val="50000"/>
                </a:schemeClr>
              </a:solidFill>
            </a:rPr>
            <a:t>abaphantsi</a:t>
          </a:r>
          <a:r>
            <a:rPr lang="en-ZA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(Fil.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000" b="1" dirty="0" err="1">
              <a:solidFill>
                <a:srgbClr val="7D7A00"/>
              </a:solidFill>
            </a:rPr>
            <a:t>Asisayi</a:t>
          </a:r>
          <a:r>
            <a:rPr lang="en-ZA" sz="2000" b="1" dirty="0">
              <a:solidFill>
                <a:srgbClr val="7D7A00"/>
              </a:solidFill>
            </a:rPr>
            <a:t> </a:t>
          </a:r>
          <a:r>
            <a:rPr lang="en-ZA" sz="2000" b="1" dirty="0" err="1">
              <a:solidFill>
                <a:srgbClr val="7D7A00"/>
              </a:solidFill>
            </a:rPr>
            <a:t>kufuna</a:t>
          </a:r>
          <a:r>
            <a:rPr lang="en-ZA" sz="2000" b="1" dirty="0">
              <a:solidFill>
                <a:srgbClr val="7D7A00"/>
              </a:solidFill>
            </a:rPr>
            <a:t> </a:t>
          </a:r>
          <a:r>
            <a:rPr lang="en-ZA" sz="2000" b="1" dirty="0" err="1">
              <a:solidFill>
                <a:srgbClr val="7D7A00"/>
              </a:solidFill>
            </a:rPr>
            <a:t>ukuqatshelwa</a:t>
          </a:r>
          <a:r>
            <a:rPr lang="en-ZA" sz="2000" b="1" dirty="0">
              <a:solidFill>
                <a:srgbClr val="7D7A00"/>
              </a:solidFill>
            </a:rPr>
            <a:t> </a:t>
          </a:r>
          <a:r>
            <a:rPr lang="en-ZA" sz="2000" b="1" dirty="0" err="1">
              <a:solidFill>
                <a:srgbClr val="7D7A00"/>
              </a:solidFill>
            </a:rPr>
            <a:t>luluntu</a:t>
          </a:r>
          <a:r>
            <a:rPr lang="en-ZA" sz="2000" b="1" dirty="0">
              <a:solidFill>
                <a:srgbClr val="7D7A00"/>
              </a:solidFill>
            </a:rPr>
            <a:t> </a:t>
          </a:r>
          <a:r>
            <a:rPr lang="en" sz="2000" b="1" dirty="0">
              <a:solidFill>
                <a:srgbClr val="7D7A00"/>
              </a:solidFill>
            </a:rPr>
            <a:t>(Luka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Siza </a:t>
          </a:r>
          <a:r>
            <a:rPr lang="en-ZA" sz="2000" b="1" dirty="0" err="1">
              <a:solidFill>
                <a:schemeClr val="accent4">
                  <a:lumMod val="50000"/>
                </a:schemeClr>
              </a:solidFill>
            </a:rPr>
            <a:t>kuvumela</a:t>
          </a:r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4">
                  <a:lumMod val="50000"/>
                </a:schemeClr>
              </a:solidFill>
            </a:rPr>
            <a:t>abanye</a:t>
          </a:r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4">
                  <a:lumMod val="50000"/>
                </a:schemeClr>
              </a:solidFill>
            </a:rPr>
            <a:t>basinike</a:t>
          </a:r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4">
                  <a:lumMod val="50000"/>
                </a:schemeClr>
              </a:solidFill>
            </a:rPr>
            <a:t>ukuqatshelwa</a:t>
          </a:r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(I</a:t>
          </a:r>
          <a:r>
            <a:rPr lang="en-ZA" sz="2000" b="1" dirty="0">
              <a:solidFill>
                <a:schemeClr val="accent4">
                  <a:lumMod val="50000"/>
                </a:schemeClr>
              </a:solidFill>
            </a:rPr>
            <a:t>m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iz.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000" b="1" dirty="0">
              <a:solidFill>
                <a:schemeClr val="accent5">
                  <a:lumMod val="50000"/>
                </a:schemeClr>
              </a:solidFill>
            </a:rPr>
            <a:t>Siza </a:t>
          </a:r>
          <a:r>
            <a:rPr lang="en-ZA" sz="2000" b="1" dirty="0" err="1">
              <a:solidFill>
                <a:schemeClr val="accent5">
                  <a:lumMod val="50000"/>
                </a:schemeClr>
              </a:solidFill>
            </a:rPr>
            <a:t>kufumana</a:t>
          </a:r>
          <a:r>
            <a:rPr lang="en-ZA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5">
                  <a:lumMod val="50000"/>
                </a:schemeClr>
              </a:solidFill>
            </a:rPr>
            <a:t>ubabalo</a:t>
          </a:r>
          <a:r>
            <a:rPr lang="en-ZA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5">
                  <a:lumMod val="50000"/>
                </a:schemeClr>
              </a:solidFill>
            </a:rPr>
            <a:t>lukaThixo</a:t>
          </a:r>
          <a:r>
            <a:rPr lang="en-ZA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(UYakobi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000" b="1" dirty="0">
              <a:solidFill>
                <a:schemeClr val="accent6">
                  <a:lumMod val="50000"/>
                </a:schemeClr>
              </a:solidFill>
            </a:rPr>
            <a:t>Siza </a:t>
          </a:r>
          <a:r>
            <a:rPr lang="en-ZA" sz="2000" b="1" dirty="0" err="1">
              <a:solidFill>
                <a:schemeClr val="accent6">
                  <a:lumMod val="50000"/>
                </a:schemeClr>
              </a:solidFill>
            </a:rPr>
            <a:t>kudlulisela</a:t>
          </a:r>
          <a:r>
            <a:rPr lang="en-ZA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6">
                  <a:lumMod val="50000"/>
                </a:schemeClr>
              </a:solidFill>
            </a:rPr>
            <a:t>olo</a:t>
          </a:r>
          <a:r>
            <a:rPr lang="en-ZA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6">
                  <a:lumMod val="50000"/>
                </a:schemeClr>
              </a:solidFill>
            </a:rPr>
            <a:t>lubabalo</a:t>
          </a:r>
          <a:r>
            <a:rPr lang="en-ZA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dirty="0" err="1">
              <a:solidFill>
                <a:schemeClr val="accent6">
                  <a:lumMod val="50000"/>
                </a:schemeClr>
              </a:solidFill>
            </a:rPr>
            <a:t>kwabanye</a:t>
          </a:r>
          <a:r>
            <a:rPr lang="en-ZA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(1 Petros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593633" y="678601"/>
          <a:ext cx="2385562" cy="167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5"/>
              </a:lnTo>
              <a:lnTo>
                <a:pt x="2385562" y="83505"/>
              </a:lnTo>
              <a:lnTo>
                <a:pt x="2385562" y="167011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593633" y="678601"/>
          <a:ext cx="230432" cy="167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5"/>
              </a:lnTo>
              <a:lnTo>
                <a:pt x="230432" y="83505"/>
              </a:lnTo>
              <a:lnTo>
                <a:pt x="230432" y="167011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529993" y="678601"/>
          <a:ext cx="2063639" cy="167011"/>
        </a:xfrm>
        <a:custGeom>
          <a:avLst/>
          <a:gdLst/>
          <a:ahLst/>
          <a:cxnLst/>
          <a:rect l="0" t="0" r="0" b="0"/>
          <a:pathLst>
            <a:path>
              <a:moveTo>
                <a:pt x="2063639" y="0"/>
              </a:moveTo>
              <a:lnTo>
                <a:pt x="2063639" y="83505"/>
              </a:lnTo>
              <a:lnTo>
                <a:pt x="0" y="83505"/>
              </a:lnTo>
              <a:lnTo>
                <a:pt x="0" y="167011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02812" y="678601"/>
          <a:ext cx="1450428" cy="167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5"/>
              </a:lnTo>
              <a:lnTo>
                <a:pt x="1450428" y="83505"/>
              </a:lnTo>
              <a:lnTo>
                <a:pt x="1450428" y="16701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22649" y="678601"/>
          <a:ext cx="680162" cy="167011"/>
        </a:xfrm>
        <a:custGeom>
          <a:avLst/>
          <a:gdLst/>
          <a:ahLst/>
          <a:cxnLst/>
          <a:rect l="0" t="0" r="0" b="0"/>
          <a:pathLst>
            <a:path>
              <a:moveTo>
                <a:pt x="680162" y="0"/>
              </a:moveTo>
              <a:lnTo>
                <a:pt x="680162" y="83505"/>
              </a:lnTo>
              <a:lnTo>
                <a:pt x="0" y="83505"/>
              </a:lnTo>
              <a:lnTo>
                <a:pt x="0" y="16701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35593" y="144163"/>
          <a:ext cx="534438" cy="53443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082690" y="152650"/>
          <a:ext cx="2998911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Imizekelo yekratshi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082690" y="152650"/>
        <a:ext cx="2998911" cy="534438"/>
      </dsp:txXfrm>
    </dsp:sp>
    <dsp:sp modelId="{00CFEA07-048C-4452-9699-8EA7D6BBFFAD}">
      <dsp:nvSpPr>
        <dsp:cNvPr id="0" name=""/>
        <dsp:cNvSpPr/>
      </dsp:nvSpPr>
      <dsp:spPr>
        <a:xfrm>
          <a:off x="333992" y="845613"/>
          <a:ext cx="1577313" cy="1991791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13565" y="2878554"/>
          <a:ext cx="1080553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ULusifa</a:t>
          </a:r>
          <a:endParaRPr lang="es-ES" sz="2000" kern="1200" dirty="0"/>
        </a:p>
      </dsp:txBody>
      <dsp:txXfrm>
        <a:off x="613565" y="2878554"/>
        <a:ext cx="1080553" cy="534438"/>
      </dsp:txXfrm>
    </dsp:sp>
    <dsp:sp modelId="{1962EC93-D6B2-4A34-AC84-9B92D9C68EFA}">
      <dsp:nvSpPr>
        <dsp:cNvPr id="0" name=""/>
        <dsp:cNvSpPr/>
      </dsp:nvSpPr>
      <dsp:spPr>
        <a:xfrm>
          <a:off x="2464583" y="845613"/>
          <a:ext cx="1577313" cy="1991791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568228" y="3130510"/>
          <a:ext cx="1372877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Abafundi bakaYesu</a:t>
          </a:r>
          <a:endParaRPr lang="es-ES" sz="2000" kern="1200" dirty="0"/>
        </a:p>
      </dsp:txBody>
      <dsp:txXfrm>
        <a:off x="2568228" y="3130510"/>
        <a:ext cx="1372877" cy="534438"/>
      </dsp:txXfrm>
    </dsp:sp>
    <dsp:sp modelId="{16E1F04A-5A82-48D9-8B41-F2BE1BE4B8A0}">
      <dsp:nvSpPr>
        <dsp:cNvPr id="0" name=""/>
        <dsp:cNvSpPr/>
      </dsp:nvSpPr>
      <dsp:spPr>
        <a:xfrm>
          <a:off x="7326414" y="144163"/>
          <a:ext cx="534438" cy="534438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880855" y="151474"/>
          <a:ext cx="3309088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Imizekelo yentobeko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880855" y="151474"/>
        <a:ext cx="3309088" cy="534438"/>
      </dsp:txXfrm>
    </dsp:sp>
    <dsp:sp modelId="{1AFFD3DE-C5D3-4C82-BF8E-6F6258E0342A}">
      <dsp:nvSpPr>
        <dsp:cNvPr id="0" name=""/>
        <dsp:cNvSpPr/>
      </dsp:nvSpPr>
      <dsp:spPr>
        <a:xfrm>
          <a:off x="4741336" y="845613"/>
          <a:ext cx="1577313" cy="1991791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817544" y="2997029"/>
          <a:ext cx="1407517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Umbuthi werhafu</a:t>
          </a:r>
          <a:endParaRPr lang="es-ES" sz="2000" kern="1200" dirty="0"/>
        </a:p>
      </dsp:txBody>
      <dsp:txXfrm>
        <a:off x="4817544" y="2997029"/>
        <a:ext cx="1407517" cy="534438"/>
      </dsp:txXfrm>
    </dsp:sp>
    <dsp:sp modelId="{4F2B43F8-D675-4644-9C2C-17FD2B384624}">
      <dsp:nvSpPr>
        <dsp:cNvPr id="0" name=""/>
        <dsp:cNvSpPr/>
      </dsp:nvSpPr>
      <dsp:spPr>
        <a:xfrm>
          <a:off x="7035409" y="845613"/>
          <a:ext cx="1577313" cy="1991791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247915" y="2836644"/>
          <a:ext cx="1129631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UMoses</a:t>
          </a:r>
          <a:endParaRPr lang="es-ES" sz="2000" kern="1200" dirty="0"/>
        </a:p>
      </dsp:txBody>
      <dsp:txXfrm>
        <a:off x="7247915" y="2836644"/>
        <a:ext cx="1129631" cy="534438"/>
      </dsp:txXfrm>
    </dsp:sp>
    <dsp:sp modelId="{101C6BA2-231A-435E-B28C-20B1FEBC0A42}">
      <dsp:nvSpPr>
        <dsp:cNvPr id="0" name=""/>
        <dsp:cNvSpPr/>
      </dsp:nvSpPr>
      <dsp:spPr>
        <a:xfrm>
          <a:off x="9190538" y="845613"/>
          <a:ext cx="1577313" cy="1991791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8883518" y="3113873"/>
          <a:ext cx="2269563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UYesu, owona mzekelo</a:t>
          </a:r>
          <a:endParaRPr lang="es-ES" sz="2000" kern="1200" dirty="0"/>
        </a:p>
      </dsp:txBody>
      <dsp:txXfrm>
        <a:off x="8883518" y="3113873"/>
        <a:ext cx="2269563" cy="534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>
              <a:solidFill>
                <a:schemeClr val="accent2">
                  <a:lumMod val="50000"/>
                </a:schemeClr>
              </a:solidFill>
            </a:rPr>
            <a:t>Asisayi</a:t>
          </a:r>
          <a:r>
            <a:rPr lang="en-ZA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2">
                  <a:lumMod val="50000"/>
                </a:schemeClr>
              </a:solidFill>
            </a:rPr>
            <a:t>kubajonga</a:t>
          </a:r>
          <a:r>
            <a:rPr lang="en-ZA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2">
                  <a:lumMod val="50000"/>
                </a:schemeClr>
              </a:solidFill>
            </a:rPr>
            <a:t>abanye</a:t>
          </a:r>
          <a:r>
            <a:rPr lang="en-ZA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2">
                  <a:lumMod val="50000"/>
                </a:schemeClr>
              </a:solidFill>
            </a:rPr>
            <a:t>njengabantu</a:t>
          </a:r>
          <a:r>
            <a:rPr lang="en-ZA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2">
                  <a:lumMod val="50000"/>
                </a:schemeClr>
              </a:solidFill>
            </a:rPr>
            <a:t>abaphantsi</a:t>
          </a:r>
          <a:r>
            <a:rPr lang="en-ZA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(Fil.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>
              <a:solidFill>
                <a:srgbClr val="7D7A00"/>
              </a:solidFill>
            </a:rPr>
            <a:t>Asisayi</a:t>
          </a:r>
          <a:r>
            <a:rPr lang="en-ZA" sz="2000" b="1" kern="1200" dirty="0">
              <a:solidFill>
                <a:srgbClr val="7D7A00"/>
              </a:solidFill>
            </a:rPr>
            <a:t> </a:t>
          </a:r>
          <a:r>
            <a:rPr lang="en-ZA" sz="2000" b="1" kern="1200" dirty="0" err="1">
              <a:solidFill>
                <a:srgbClr val="7D7A00"/>
              </a:solidFill>
            </a:rPr>
            <a:t>kufuna</a:t>
          </a:r>
          <a:r>
            <a:rPr lang="en-ZA" sz="2000" b="1" kern="1200" dirty="0">
              <a:solidFill>
                <a:srgbClr val="7D7A00"/>
              </a:solidFill>
            </a:rPr>
            <a:t> </a:t>
          </a:r>
          <a:r>
            <a:rPr lang="en-ZA" sz="2000" b="1" kern="1200" dirty="0" err="1">
              <a:solidFill>
                <a:srgbClr val="7D7A00"/>
              </a:solidFill>
            </a:rPr>
            <a:t>ukuqatshelwa</a:t>
          </a:r>
          <a:r>
            <a:rPr lang="en-ZA" sz="2000" b="1" kern="1200" dirty="0">
              <a:solidFill>
                <a:srgbClr val="7D7A00"/>
              </a:solidFill>
            </a:rPr>
            <a:t> </a:t>
          </a:r>
          <a:r>
            <a:rPr lang="en-ZA" sz="2000" b="1" kern="1200" dirty="0" err="1">
              <a:solidFill>
                <a:srgbClr val="7D7A00"/>
              </a:solidFill>
            </a:rPr>
            <a:t>luluntu</a:t>
          </a:r>
          <a:r>
            <a:rPr lang="en-ZA" sz="2000" b="1" kern="1200" dirty="0">
              <a:solidFill>
                <a:srgbClr val="7D7A00"/>
              </a:solidFill>
            </a:rPr>
            <a:t> </a:t>
          </a:r>
          <a:r>
            <a:rPr lang="en" sz="2000" b="1" kern="1200" dirty="0">
              <a:solidFill>
                <a:srgbClr val="7D7A00"/>
              </a:solidFill>
            </a:rPr>
            <a:t>(Luka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Siza </a:t>
          </a:r>
          <a:r>
            <a:rPr lang="en-ZA" sz="2000" b="1" kern="1200" dirty="0" err="1">
              <a:solidFill>
                <a:schemeClr val="accent4">
                  <a:lumMod val="50000"/>
                </a:schemeClr>
              </a:solidFill>
            </a:rPr>
            <a:t>kuvumela</a:t>
          </a: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4">
                  <a:lumMod val="50000"/>
                </a:schemeClr>
              </a:solidFill>
            </a:rPr>
            <a:t>abanye</a:t>
          </a: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4">
                  <a:lumMod val="50000"/>
                </a:schemeClr>
              </a:solidFill>
            </a:rPr>
            <a:t>basinike</a:t>
          </a: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4">
                  <a:lumMod val="50000"/>
                </a:schemeClr>
              </a:solidFill>
            </a:rPr>
            <a:t>ukuqatshelwa</a:t>
          </a: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(I</a:t>
          </a:r>
          <a:r>
            <a:rPr lang="en-ZA" sz="2000" b="1" kern="1200" dirty="0">
              <a:solidFill>
                <a:schemeClr val="accent4">
                  <a:lumMod val="50000"/>
                </a:schemeClr>
              </a:solidFill>
            </a:rPr>
            <a:t>m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iz.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accent5">
                  <a:lumMod val="50000"/>
                </a:schemeClr>
              </a:solidFill>
            </a:rPr>
            <a:t>Siza </a:t>
          </a:r>
          <a:r>
            <a:rPr lang="en-ZA" sz="2000" b="1" kern="1200" dirty="0" err="1">
              <a:solidFill>
                <a:schemeClr val="accent5">
                  <a:lumMod val="50000"/>
                </a:schemeClr>
              </a:solidFill>
            </a:rPr>
            <a:t>kufumana</a:t>
          </a:r>
          <a:r>
            <a:rPr lang="en-ZA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5">
                  <a:lumMod val="50000"/>
                </a:schemeClr>
              </a:solidFill>
            </a:rPr>
            <a:t>ubabalo</a:t>
          </a:r>
          <a:r>
            <a:rPr lang="en-ZA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5">
                  <a:lumMod val="50000"/>
                </a:schemeClr>
              </a:solidFill>
            </a:rPr>
            <a:t>lukaThixo</a:t>
          </a:r>
          <a:r>
            <a:rPr lang="en-ZA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(UYakobi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accent6">
                  <a:lumMod val="50000"/>
                </a:schemeClr>
              </a:solidFill>
            </a:rPr>
            <a:t>Siza </a:t>
          </a:r>
          <a:r>
            <a:rPr lang="en-ZA" sz="2000" b="1" kern="1200" dirty="0" err="1">
              <a:solidFill>
                <a:schemeClr val="accent6">
                  <a:lumMod val="50000"/>
                </a:schemeClr>
              </a:solidFill>
            </a:rPr>
            <a:t>kudlulisela</a:t>
          </a:r>
          <a:r>
            <a:rPr lang="en-ZA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6">
                  <a:lumMod val="50000"/>
                </a:schemeClr>
              </a:solidFill>
            </a:rPr>
            <a:t>olo</a:t>
          </a:r>
          <a:r>
            <a:rPr lang="en-ZA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6">
                  <a:lumMod val="50000"/>
                </a:schemeClr>
              </a:solidFill>
            </a:rPr>
            <a:t>lubabalo</a:t>
          </a:r>
          <a:r>
            <a:rPr lang="en-ZA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ZA" sz="2000" b="1" kern="1200" dirty="0" err="1">
              <a:solidFill>
                <a:schemeClr val="accent6">
                  <a:lumMod val="50000"/>
                </a:schemeClr>
              </a:solidFill>
            </a:rPr>
            <a:t>kwabanye</a:t>
          </a:r>
          <a:r>
            <a:rPr lang="en-ZA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(1 Petros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4217-3C51-458F-8A7E-FC4C8938BC02}" type="datetimeFigureOut">
              <a:rPr lang="en-ZA" smtClean="0"/>
              <a:t>2026/04/17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E28D-AA91-403B-8786-274EB2FA3216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2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EE28D-AA91-403B-8786-274EB2FA321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6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8" y="506814"/>
            <a:ext cx="5403081" cy="45163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IKRATSHI </a:t>
            </a:r>
            <a:r>
              <a:rPr lang="en" sz="60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LITHELEKISWA</a:t>
            </a:r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 NENTOBEKO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isIFUNDO 3, 18 kUtSHAZIIMPUZI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UYESU, UMZEKELO OGQIBELELEYO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withi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ngemo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efunyenwe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enjengomntu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wazithoba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waba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ngolulamileyo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wada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wesa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ekufeni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ukufa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kwasemnqamlezweni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(KwabaseFilipi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1" y="1276894"/>
            <a:ext cx="8708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mntu</a:t>
            </a:r>
            <a:r>
              <a:rPr lang="en-ZA" sz="2000" b="1" dirty="0"/>
              <a:t> </a:t>
            </a:r>
            <a:r>
              <a:rPr lang="en-ZA" sz="2000" b="1" dirty="0" err="1"/>
              <a:t>kweli</a:t>
            </a:r>
            <a:r>
              <a:rPr lang="en-ZA" sz="2000" b="1" dirty="0"/>
              <a:t> </a:t>
            </a:r>
            <a:r>
              <a:rPr lang="en-ZA" sz="2000" b="1" dirty="0" err="1"/>
              <a:t>hlabathi</a:t>
            </a:r>
            <a:r>
              <a:rPr lang="en-ZA" sz="2000" b="1" dirty="0"/>
              <a:t> </a:t>
            </a:r>
            <a:r>
              <a:rPr lang="en-ZA" sz="2000" b="1" dirty="0" err="1"/>
              <a:t>owakha</a:t>
            </a:r>
            <a:r>
              <a:rPr lang="en-ZA" sz="2000" b="1" dirty="0"/>
              <a:t> </a:t>
            </a:r>
            <a:r>
              <a:rPr lang="en-ZA" sz="2000" b="1" dirty="0" err="1"/>
              <a:t>wanabo</a:t>
            </a:r>
            <a:r>
              <a:rPr lang="en-ZA" sz="2000" b="1" dirty="0"/>
              <a:t>—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oyakuze</a:t>
            </a:r>
            <a:r>
              <a:rPr lang="en-ZA" sz="2000" b="1" dirty="0"/>
              <a:t> </a:t>
            </a:r>
            <a:r>
              <a:rPr lang="en-ZA" sz="2000" b="1" dirty="0" err="1"/>
              <a:t>abenabo</a:t>
            </a:r>
            <a:r>
              <a:rPr lang="en-ZA" sz="2000" b="1" dirty="0"/>
              <a:t>—</a:t>
            </a:r>
            <a:r>
              <a:rPr lang="en-ZA" sz="2000" b="1" dirty="0" err="1"/>
              <a:t>ubukhulu</a:t>
            </a:r>
            <a:r>
              <a:rPr lang="en-ZA" sz="2000" b="1" dirty="0"/>
              <a:t> </a:t>
            </a:r>
            <a:r>
              <a:rPr lang="en-ZA" sz="2000" b="1" dirty="0" err="1"/>
              <a:t>uYesu</a:t>
            </a:r>
            <a:r>
              <a:rPr lang="en-ZA" sz="2000" b="1" dirty="0"/>
              <a:t> </a:t>
            </a:r>
            <a:r>
              <a:rPr lang="en-ZA" sz="2000" b="1" dirty="0" err="1"/>
              <a:t>awayenabo</a:t>
            </a:r>
            <a:r>
              <a:rPr lang="en-ZA" sz="2000" b="1" dirty="0"/>
              <a:t> </a:t>
            </a:r>
            <a:r>
              <a:rPr lang="en-ZA" sz="2000" b="1" dirty="0" err="1"/>
              <a:t>ngaphambi</a:t>
            </a:r>
            <a:r>
              <a:rPr lang="en-ZA" sz="2000" b="1" dirty="0"/>
              <a:t> </a:t>
            </a:r>
            <a:r>
              <a:rPr lang="en-ZA" sz="2000" b="1" dirty="0" err="1"/>
              <a:t>kokuba</a:t>
            </a:r>
            <a:r>
              <a:rPr lang="en-ZA" sz="2000" b="1" dirty="0"/>
              <a:t> </a:t>
            </a:r>
            <a:r>
              <a:rPr lang="en-ZA" sz="2000" b="1" dirty="0" err="1"/>
              <a:t>abe</a:t>
            </a:r>
            <a:r>
              <a:rPr lang="en-ZA" sz="2000" b="1" dirty="0"/>
              <a:t> </a:t>
            </a:r>
            <a:r>
              <a:rPr lang="en-ZA" sz="2000" b="1" dirty="0" err="1"/>
              <a:t>ngumntu</a:t>
            </a:r>
            <a:r>
              <a:rPr lang="en-ZA" sz="2000" b="1" dirty="0"/>
              <a:t>. </a:t>
            </a:r>
            <a:r>
              <a:rPr lang="en-ZA" sz="2000" b="1" dirty="0" err="1"/>
              <a:t>Sekunjalo</a:t>
            </a:r>
            <a:r>
              <a:rPr lang="en-ZA" sz="2000" b="1" dirty="0"/>
              <a:t> </a:t>
            </a:r>
            <a:r>
              <a:rPr lang="en-ZA" sz="2000" b="1" dirty="0" err="1"/>
              <a:t>wazilahla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izinto</a:t>
            </a:r>
            <a:r>
              <a:rPr lang="en-ZA" sz="2000" b="1" dirty="0"/>
              <a:t> </a:t>
            </a: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yothando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</a:t>
            </a:r>
            <a:r>
              <a:rPr lang="en-ZA" sz="2000" b="1" dirty="0" err="1"/>
              <a:t>ngakuthi</a:t>
            </a:r>
            <a:r>
              <a:rPr lang="en-ZA" sz="2000" b="1" dirty="0"/>
              <a:t>. </a:t>
            </a:r>
            <a:r>
              <a:rPr lang="en-ZA" sz="2000" b="1" dirty="0" err="1"/>
              <a:t>Sijongene</a:t>
            </a:r>
            <a:r>
              <a:rPr lang="en-ZA" sz="2000" b="1" dirty="0"/>
              <a:t> </a:t>
            </a:r>
            <a:r>
              <a:rPr lang="en-ZA" sz="2000" b="1" dirty="0" err="1"/>
              <a:t>nokuhlaziswa</a:t>
            </a:r>
            <a:r>
              <a:rPr lang="en-ZA" sz="2000" b="1" dirty="0"/>
              <a:t> </a:t>
            </a:r>
            <a:r>
              <a:rPr lang="en-ZA" sz="2000" b="1" dirty="0" err="1"/>
              <a:t>okunjalo</a:t>
            </a:r>
            <a:r>
              <a:rPr lang="en-ZA" sz="2000" b="1" dirty="0"/>
              <a:t>, </a:t>
            </a:r>
            <a:r>
              <a:rPr lang="en-ZA" sz="2000" b="1" dirty="0" err="1"/>
              <a:t>yonke</a:t>
            </a:r>
            <a:r>
              <a:rPr lang="en-ZA" sz="2000" b="1" dirty="0"/>
              <a:t> into </a:t>
            </a:r>
            <a:r>
              <a:rPr lang="en-ZA" sz="2000" b="1" dirty="0" err="1"/>
              <a:t>esinayo</a:t>
            </a:r>
            <a:r>
              <a:rPr lang="en-ZA" sz="2000" b="1" dirty="0"/>
              <a:t>, </a:t>
            </a:r>
            <a:r>
              <a:rPr lang="en-ZA" sz="2000" b="1" dirty="0" err="1"/>
              <a:t>yonke</a:t>
            </a:r>
            <a:r>
              <a:rPr lang="en-ZA" sz="2000" b="1" dirty="0"/>
              <a:t> into </a:t>
            </a:r>
            <a:r>
              <a:rPr lang="en-ZA" sz="2000" b="1" dirty="0" err="1"/>
              <a:t>esiyiyo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yonke</a:t>
            </a:r>
            <a:r>
              <a:rPr lang="en-ZA" sz="2000" b="1" dirty="0"/>
              <a:t> into </a:t>
            </a:r>
            <a:r>
              <a:rPr lang="en-ZA" sz="2000" b="1" dirty="0" err="1"/>
              <a:t>esinokuze</a:t>
            </a:r>
            <a:r>
              <a:rPr lang="en-ZA" sz="2000" b="1" dirty="0"/>
              <a:t> </a:t>
            </a:r>
            <a:r>
              <a:rPr lang="en-ZA" sz="2000" b="1" dirty="0" err="1"/>
              <a:t>sibe</a:t>
            </a:r>
            <a:r>
              <a:rPr lang="en-ZA" sz="2000" b="1" dirty="0"/>
              <a:t> </a:t>
            </a:r>
            <a:r>
              <a:rPr lang="en-ZA" sz="2000" b="1" dirty="0" err="1"/>
              <a:t>yincithakalo</a:t>
            </a:r>
            <a:r>
              <a:rPr lang="en-ZA" sz="2000" b="1" dirty="0"/>
              <a:t> xa </a:t>
            </a:r>
            <a:r>
              <a:rPr lang="en-ZA" sz="2000" b="1" dirty="0" err="1"/>
              <a:t>sithelekiswa</a:t>
            </a:r>
            <a:r>
              <a:rPr lang="en-ZA" sz="2000" b="1" dirty="0"/>
              <a:t> </a:t>
            </a:r>
            <a:r>
              <a:rPr lang="en-ZA" sz="2000" b="1" dirty="0" err="1"/>
              <a:t>nayo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43" y="2393979"/>
            <a:ext cx="3149358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41" y="4647449"/>
            <a:ext cx="3149359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43" y="171564"/>
            <a:ext cx="3149358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“Yibani nale ngcinga wayenayo kuye uKrestu Yesu” (Fil.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UYesu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wancama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iZulu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ukuze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afele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uluntu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ngethemba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lokuba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kusiqonda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isenzo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saKhe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sobubele</a:t>
            </a:r>
            <a:r>
              <a:rPr lang="en-ZA" sz="2000" b="1" dirty="0">
                <a:solidFill>
                  <a:prstClr val="black"/>
                </a:solidFill>
              </a:rPr>
              <a:t> size </a:t>
            </a:r>
            <a:r>
              <a:rPr lang="en-ZA" sz="2000" b="1" dirty="0" err="1">
                <a:solidFill>
                  <a:prstClr val="black"/>
                </a:solidFill>
              </a:rPr>
              <a:t>siphendule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kwisimemo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saKhe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sokuba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nolwalamano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naYe</a:t>
            </a:r>
            <a:r>
              <a:rPr lang="en-ZA" sz="2000" b="1" dirty="0">
                <a:solidFill>
                  <a:prstClr val="black"/>
                </a:solidFill>
              </a:rPr>
              <a:t> (Fil. 2:5-8). </a:t>
            </a:r>
            <a:r>
              <a:rPr lang="en-ZA" sz="2000" b="1" dirty="0" err="1">
                <a:solidFill>
                  <a:prstClr val="black"/>
                </a:solidFill>
              </a:rPr>
              <a:t>Ngaphandle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kwamathandabuzo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ungumzekelo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ogqibeleleyo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wokuthobeka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6101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Silandela umzekelo waKhe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 masingenzi “nanye into ngokwelenqe, ngokozuko olulambathayo.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ithini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ngokuthobeka kwentliziyo omnye ambalele ekuthini omnye nguyena wongamileyo kunaye. </a:t>
            </a:r>
            <a:r>
              <a:rPr kumimoji="0" lang="en-Z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akangathi elowo axunele kwezakhe izinto zodwa, elowo makaxunele nakwezabanye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latin typeface="Comic Sans MS" panose="030F0702030302020204" pitchFamily="66" charset="0"/>
              </a:rPr>
              <a:t>Awu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ndibamba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ngazibini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Yehova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ngentliziyo</a:t>
            </a:r>
            <a:r>
              <a:rPr lang="en-US" sz="1700" b="1" dirty="0">
                <a:latin typeface="Comic Sans MS" panose="030F0702030302020204" pitchFamily="66" charset="0"/>
              </a:rPr>
              <a:t> yam </a:t>
            </a:r>
            <a:r>
              <a:rPr lang="en-US" sz="1700" b="1" dirty="0" err="1">
                <a:latin typeface="Comic Sans MS" panose="030F0702030302020204" pitchFamily="66" charset="0"/>
              </a:rPr>
              <a:t>yonke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phambi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koothixo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ndiyakucula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ndidumise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2 </a:t>
            </a:r>
            <a:r>
              <a:rPr lang="en-US" sz="1700" b="1" dirty="0" err="1">
                <a:latin typeface="Comic Sans MS" panose="030F0702030302020204" pitchFamily="66" charset="0"/>
              </a:rPr>
              <a:t>Ndiyakuqubuda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ndijongise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etempileni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engcwele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ndibonge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igama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ngenxa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yothando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lwakho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nokunyaniseka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kwakho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ngokuba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uliphakamisile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ilizwi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ngaphezu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kwegama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lonke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3 </a:t>
            </a:r>
            <a:r>
              <a:rPr lang="en-US" sz="1700" b="1" dirty="0" err="1">
                <a:latin typeface="Comic Sans MS" panose="030F0702030302020204" pitchFamily="66" charset="0"/>
              </a:rPr>
              <a:t>Ndathi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ndakukhala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wandiphendula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kangangokuba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ndatsho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ndomelezeka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4 Zonke </a:t>
            </a:r>
            <a:r>
              <a:rPr lang="en-US" sz="1700" b="1" dirty="0" err="1">
                <a:latin typeface="Comic Sans MS" panose="030F0702030302020204" pitchFamily="66" charset="0"/>
              </a:rPr>
              <a:t>izikumkani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zehlabathi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mazikudumise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Yehova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zizivile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izithembiso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zakho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5 </a:t>
            </a:r>
            <a:r>
              <a:rPr lang="en-US" sz="1700" b="1" dirty="0" err="1">
                <a:latin typeface="Comic Sans MS" panose="030F0702030302020204" pitchFamily="66" charset="0"/>
              </a:rPr>
              <a:t>Maziwuculele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iindlela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zikaYehova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ngokuba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uzuko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lukaYehova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lukhulu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6 </a:t>
            </a:r>
            <a:r>
              <a:rPr lang="en-US" sz="1700" b="1" dirty="0" err="1">
                <a:latin typeface="Comic Sans MS" panose="030F0702030302020204" pitchFamily="66" charset="0"/>
              </a:rPr>
              <a:t>Kaloku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nangona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uYehova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ephakamileyo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uyambona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othobekileyo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yena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oziphakamisayo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umazi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nakude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7 </a:t>
            </a:r>
            <a:r>
              <a:rPr lang="en-US" sz="1700" b="1" dirty="0" err="1">
                <a:latin typeface="Comic Sans MS" panose="030F0702030302020204" pitchFamily="66" charset="0"/>
              </a:rPr>
              <a:t>Ukuba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ndithe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ndahamba</a:t>
            </a:r>
            <a:r>
              <a:rPr lang="en-US" sz="1700" b="1" dirty="0">
                <a:latin typeface="Comic Sans MS" panose="030F0702030302020204" pitchFamily="66" charset="0"/>
              </a:rPr>
              <a:t>-hamba </a:t>
            </a:r>
            <a:r>
              <a:rPr lang="en-US" sz="1700" b="1" dirty="0" err="1">
                <a:latin typeface="Comic Sans MS" panose="030F0702030302020204" pitchFamily="66" charset="0"/>
              </a:rPr>
              <a:t>phakathi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kweembandezelo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uyandiphilisa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wosolulela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emsindweni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weentshaba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isandla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sakho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sindisindise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isandla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sokunene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8 </a:t>
            </a:r>
            <a:r>
              <a:rPr lang="en-US" sz="1700" b="1" dirty="0" err="1">
                <a:latin typeface="Comic Sans MS" panose="030F0702030302020204" pitchFamily="66" charset="0"/>
              </a:rPr>
              <a:t>UYehova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uyalifezekisa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icebo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lakhe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ngam</a:t>
            </a:r>
            <a:r>
              <a:rPr lang="en-US" sz="1700" b="1" dirty="0">
                <a:latin typeface="Comic Sans MS" panose="030F0702030302020204" pitchFamily="66" charset="0"/>
              </a:rPr>
              <a:t>. Kambe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Yehova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izibele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zakho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zisisimakade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latin typeface="Comic Sans MS" panose="030F0702030302020204" pitchFamily="66" charset="0"/>
              </a:rPr>
              <a:t>ungabi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sawushiya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umsebenzi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wezandla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zakho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  <a:r>
              <a:rPr lang="en" sz="17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Ndumiso 138 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Ekuzithandeni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ekuziphakamiseni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nasekuzikhukhumaleni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ubuthathaka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obukhulu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kodwa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ekuthobekeni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amandla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amakhulu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Isidima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sokwenene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asigcinwa</a:t>
            </a:r>
            <a:r>
              <a:rPr lang="en-US" sz="2600" b="1" dirty="0">
                <a:latin typeface="Constantia" panose="02030602050306030303" pitchFamily="18" charset="0"/>
              </a:rPr>
              <a:t> xa </a:t>
            </a:r>
            <a:r>
              <a:rPr lang="en-US" sz="2600" b="1" dirty="0" err="1">
                <a:latin typeface="Constantia" panose="02030602050306030303" pitchFamily="18" charset="0"/>
              </a:rPr>
              <a:t>sicinga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kakhulu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ngathi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kodwa</a:t>
            </a:r>
            <a:r>
              <a:rPr lang="en-US" sz="2600" b="1" dirty="0">
                <a:latin typeface="Constantia" panose="02030602050306030303" pitchFamily="18" charset="0"/>
              </a:rPr>
              <a:t> xa </a:t>
            </a:r>
            <a:r>
              <a:rPr lang="en-US" sz="2600" b="1" dirty="0" err="1">
                <a:latin typeface="Constantia" panose="02030602050306030303" pitchFamily="18" charset="0"/>
              </a:rPr>
              <a:t>uThixo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ekho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zonke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iingcinga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iintliziyo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zivutha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luthando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kuMkhululi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nothando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kwabanye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abantu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Ukulula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kobuntu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nokuthobeka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kwentliziyo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ulonwabo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ngelixa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ukuzingca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ukunganeliseki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ukuzola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nokudana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okuqhubekayo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Kukufunda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ukuzicingela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kancinci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nokwenza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bonwabe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okuya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kusinika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amandla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kaThixo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370432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wonke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umntu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oziphakamisayo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uya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kuthotywa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nozithobayo</a:t>
            </a:r>
            <a:r>
              <a:rPr kumimoji="0" lang="en-ZA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uyakuphakanyiswa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698975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Yintoni exabisekileyo ngam? Lo ngumbuzo ekunzima ukuwuphendila.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11709"/>
            <a:ext cx="7368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Kungathini ukuba ndingathethi nje ndibethwa kukunyongoba?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97972" y="1739311"/>
            <a:ext cx="7007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Ukuba andithethi kwanto (ukuma kwintobeko), ndiyavuma ukuba konke endikuka nendinako kusuka kuThixo..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97971" y="1374690"/>
            <a:ext cx="9437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Kungathini ukuba ndithetha kakhulu kuba uThixo endibona njengonyana waKhe?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97971" y="702293"/>
            <a:ext cx="7007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Ukuba ndithetha kakhulu (ukuma kwikratshi), ndizingombe isifuba ngelithi konke endinako ndikuzuze ngamandla am.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654504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IMIZEKELO YEKRATSHI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ULUSIFA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“Ngokuba konke okusehlabathini, inkanuko yenyama, nenkanuko yamehlo, noqhankqalazo lobu bomi, asikokuphuma kuye uYise, kokuphuma ehlabathini.”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Yohane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sithetha</a:t>
            </a:r>
            <a:r>
              <a:rPr lang="en-ZA" sz="2000" b="1" dirty="0"/>
              <a:t> </a:t>
            </a:r>
            <a:r>
              <a:rPr lang="en-ZA" sz="2000" b="1" dirty="0" err="1"/>
              <a:t>ngekratshi</a:t>
            </a:r>
            <a:r>
              <a:rPr lang="en-ZA" sz="2000" b="1" dirty="0"/>
              <a:t>, </a:t>
            </a: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sithethe</a:t>
            </a:r>
            <a:r>
              <a:rPr lang="en-ZA" sz="2000" b="1" dirty="0"/>
              <a:t> </a:t>
            </a:r>
            <a:r>
              <a:rPr lang="en-ZA" sz="2000" b="1" dirty="0" err="1"/>
              <a:t>ngalowo</a:t>
            </a:r>
            <a:r>
              <a:rPr lang="en-ZA" sz="2000" b="1" dirty="0"/>
              <a:t> </a:t>
            </a:r>
            <a:r>
              <a:rPr lang="en-ZA" sz="2000" b="1" dirty="0" err="1"/>
              <a:t>lwavela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uluvo</a:t>
            </a:r>
            <a:r>
              <a:rPr lang="en-ZA" sz="2000" b="1" dirty="0"/>
              <a:t> </a:t>
            </a:r>
            <a:r>
              <a:rPr lang="en-ZA" sz="2000" b="1" dirty="0" err="1"/>
              <a:t>lokuqala</a:t>
            </a:r>
            <a:r>
              <a:rPr lang="en-ZA" sz="2000" b="1" dirty="0"/>
              <a:t>: </a:t>
            </a:r>
            <a:r>
              <a:rPr lang="en-ZA" sz="2000" b="1" dirty="0" err="1"/>
              <a:t>uLusifa</a:t>
            </a:r>
            <a:r>
              <a:rPr lang="en-ZA" sz="2000" b="1" dirty="0"/>
              <a:t>. </a:t>
            </a:r>
            <a:r>
              <a:rPr lang="en-ZA" sz="2000" b="1" dirty="0" err="1"/>
              <a:t>Wagqiba</a:t>
            </a:r>
            <a:r>
              <a:rPr lang="en-ZA" sz="2000" b="1" dirty="0"/>
              <a:t> </a:t>
            </a:r>
            <a:r>
              <a:rPr lang="en-ZA" sz="2000" b="1" dirty="0" err="1"/>
              <a:t>ekubeni</a:t>
            </a:r>
            <a:r>
              <a:rPr lang="en-ZA" sz="2000" b="1" dirty="0"/>
              <a:t> </a:t>
            </a:r>
            <a:r>
              <a:rPr lang="en-ZA" sz="2000" b="1" dirty="0" err="1"/>
              <a:t>anganeliseki</a:t>
            </a:r>
            <a:r>
              <a:rPr lang="en-ZA" sz="2000" b="1" dirty="0"/>
              <a:t> </a:t>
            </a:r>
            <a:r>
              <a:rPr lang="en-ZA" sz="2000" b="1" dirty="0" err="1"/>
              <a:t>sisikhundla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wayefuna</a:t>
            </a:r>
            <a:r>
              <a:rPr lang="en-ZA" sz="2000" b="1" dirty="0"/>
              <a:t> </a:t>
            </a:r>
            <a:r>
              <a:rPr lang="en-ZA" sz="2000" b="1" dirty="0" err="1"/>
              <a:t>ukunyukela</a:t>
            </a:r>
            <a:r>
              <a:rPr lang="en-ZA" sz="2000" b="1" dirty="0"/>
              <a:t> </a:t>
            </a:r>
            <a:r>
              <a:rPr lang="en-ZA" sz="2000" b="1" dirty="0" err="1"/>
              <a:t>kwesiphezulu</a:t>
            </a:r>
            <a:r>
              <a:rPr lang="en-ZA" sz="2000" b="1" dirty="0"/>
              <a:t>. </a:t>
            </a:r>
            <a:r>
              <a:rPr lang="en-ZA" sz="2000" b="1" dirty="0" err="1"/>
              <a:t>Ekuhambeni</a:t>
            </a:r>
            <a:r>
              <a:rPr lang="en-ZA" sz="2000" b="1" dirty="0"/>
              <a:t> </a:t>
            </a:r>
            <a:r>
              <a:rPr lang="en-ZA" sz="2000" b="1" dirty="0" err="1"/>
              <a:t>kwexesha</a:t>
            </a:r>
            <a:r>
              <a:rPr lang="en-ZA" sz="2000" b="1" dirty="0"/>
              <a:t>, </a:t>
            </a:r>
            <a:r>
              <a:rPr lang="en-ZA" sz="2000" b="1" dirty="0" err="1"/>
              <a:t>wanqwenela</a:t>
            </a:r>
            <a:r>
              <a:rPr lang="en-ZA" sz="2000" b="1" dirty="0"/>
              <a:t> </a:t>
            </a:r>
            <a:r>
              <a:rPr lang="en-ZA" sz="2000" b="1" dirty="0" err="1"/>
              <a:t>ukuphakanyiswa</a:t>
            </a:r>
            <a:r>
              <a:rPr lang="en-ZA" sz="2000" b="1" dirty="0"/>
              <a:t> </a:t>
            </a:r>
            <a:r>
              <a:rPr lang="en-ZA" sz="2000" b="1" dirty="0" err="1"/>
              <a:t>kangangokuba</a:t>
            </a:r>
            <a:r>
              <a:rPr lang="en-ZA" sz="2000" b="1" dirty="0"/>
              <a:t> </a:t>
            </a:r>
            <a:r>
              <a:rPr lang="en-ZA" sz="2000" b="1" dirty="0" err="1"/>
              <a:t>walangazelela</a:t>
            </a:r>
            <a:r>
              <a:rPr lang="en-ZA" sz="2000" b="1" dirty="0"/>
              <a:t> </a:t>
            </a:r>
            <a:r>
              <a:rPr lang="en-ZA" sz="2000" b="1" dirty="0" err="1"/>
              <a:t>ukuhlala</a:t>
            </a:r>
            <a:r>
              <a:rPr lang="en-ZA" sz="2000" b="1" dirty="0"/>
              <a:t> </a:t>
            </a:r>
            <a:r>
              <a:rPr lang="en-ZA" sz="2000" b="1" dirty="0" err="1"/>
              <a:t>kwitrone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(Isaya 14:12-14).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ayizizo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izinto</a:t>
            </a:r>
            <a:r>
              <a:rPr lang="en-ZA" sz="2000" b="1" dirty="0"/>
              <a:t> </a:t>
            </a:r>
            <a:r>
              <a:rPr lang="en-ZA" sz="2000" b="1" dirty="0" err="1"/>
              <a:t>esizifunayo</a:t>
            </a:r>
            <a:r>
              <a:rPr lang="en-ZA" sz="2000" b="1" dirty="0"/>
              <a:t> </a:t>
            </a:r>
            <a:r>
              <a:rPr lang="en-ZA" sz="2000" b="1" dirty="0" err="1"/>
              <a:t>eziba</a:t>
            </a:r>
            <a:r>
              <a:rPr lang="en-ZA" sz="2000" b="1" dirty="0"/>
              <a:t> </a:t>
            </a:r>
            <a:r>
              <a:rPr lang="en-ZA" sz="2000" b="1" dirty="0" err="1"/>
              <a:t>likratshi</a:t>
            </a:r>
            <a:r>
              <a:rPr lang="en-ZA" sz="2000" b="1" dirty="0"/>
              <a:t>. </a:t>
            </a:r>
            <a:r>
              <a:rPr lang="en-ZA" sz="2000" b="1" dirty="0" err="1"/>
              <a:t>Ulwaneliseko</a:t>
            </a:r>
            <a:r>
              <a:rPr lang="en-ZA" sz="2000" b="1" dirty="0"/>
              <a:t> </a:t>
            </a:r>
            <a:r>
              <a:rPr lang="en-ZA" sz="2000" b="1" dirty="0" err="1"/>
              <a:t>oluvela</a:t>
            </a:r>
            <a:r>
              <a:rPr lang="en-ZA" sz="2000" b="1" dirty="0"/>
              <a:t> </a:t>
            </a:r>
            <a:r>
              <a:rPr lang="en-ZA" sz="2000" b="1" dirty="0" err="1"/>
              <a:t>kwimpumelelo</a:t>
            </a:r>
            <a:r>
              <a:rPr lang="en-ZA" sz="2000" b="1" dirty="0"/>
              <a:t> </a:t>
            </a:r>
            <a:r>
              <a:rPr lang="en-ZA" sz="2000" b="1" dirty="0" err="1"/>
              <a:t>yomntwana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amabhongo</a:t>
            </a:r>
            <a:r>
              <a:rPr lang="en-ZA" sz="2000" b="1" dirty="0"/>
              <a:t> </a:t>
            </a:r>
            <a:r>
              <a:rPr lang="en-ZA" sz="2000" b="1" dirty="0" err="1"/>
              <a:t>akhe</a:t>
            </a:r>
            <a:r>
              <a:rPr lang="en-ZA" sz="2000" b="1" dirty="0"/>
              <a:t>, </a:t>
            </a:r>
            <a:r>
              <a:rPr lang="en-ZA" sz="2000" b="1" dirty="0" err="1"/>
              <a:t>alusoloko</a:t>
            </a:r>
            <a:r>
              <a:rPr lang="en-ZA" sz="2000" b="1" dirty="0"/>
              <a:t> </a:t>
            </a:r>
            <a:r>
              <a:rPr lang="en-ZA" sz="2000" b="1" dirty="0" err="1"/>
              <a:t>lungumzekelo</a:t>
            </a:r>
            <a:r>
              <a:rPr lang="en-ZA" sz="2000" b="1" dirty="0"/>
              <a:t> </a:t>
            </a:r>
            <a:r>
              <a:rPr lang="en-ZA" sz="2000" b="1" dirty="0" err="1"/>
              <a:t>wekratshi</a:t>
            </a:r>
            <a:r>
              <a:rPr lang="en-ZA" sz="2000" b="1" dirty="0"/>
              <a:t> </a:t>
            </a:r>
            <a:r>
              <a:rPr lang="en-ZA" sz="2000" b="1" dirty="0" err="1"/>
              <a:t>elingafanelekanga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>
                <a:solidFill>
                  <a:prstClr val="black"/>
                </a:solidFill>
              </a:rPr>
              <a:t>“</a:t>
            </a:r>
            <a:r>
              <a:rPr lang="en-ZA" sz="2000" b="1" dirty="0" err="1">
                <a:solidFill>
                  <a:prstClr val="black"/>
                </a:solidFill>
              </a:rPr>
              <a:t>Sizuze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ilifa</a:t>
            </a:r>
            <a:r>
              <a:rPr lang="en-ZA" sz="2000" b="1" dirty="0">
                <a:solidFill>
                  <a:prstClr val="black"/>
                </a:solidFill>
              </a:rPr>
              <a:t>” </a:t>
            </a:r>
            <a:r>
              <a:rPr lang="en-ZA" sz="2000" b="1" dirty="0" err="1">
                <a:solidFill>
                  <a:prstClr val="black"/>
                </a:solidFill>
              </a:rPr>
              <a:t>lomnqweno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wokwenza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nantoni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esiyithandayo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ukuba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nantoni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esiyifunayo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nokufumana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izikhundla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ezisivumela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sifumane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udumo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okanye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ubutyebi</a:t>
            </a:r>
            <a:r>
              <a:rPr lang="en-ZA" sz="2000" b="1" dirty="0">
                <a:solidFill>
                  <a:prstClr val="black"/>
                </a:solidFill>
              </a:rPr>
              <a:t>. Yiloo </a:t>
            </a:r>
            <a:r>
              <a:rPr lang="en-ZA" sz="2000" b="1" dirty="0" err="1">
                <a:solidFill>
                  <a:prstClr val="black"/>
                </a:solidFill>
              </a:rPr>
              <a:t>nto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ihlabathi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elisinika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yona</a:t>
            </a:r>
            <a:r>
              <a:rPr lang="en-ZA" sz="2000" b="1" dirty="0">
                <a:solidFill>
                  <a:prstClr val="black"/>
                </a:solidFill>
              </a:rPr>
              <a:t>! (1 Yohane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>
                <a:solidFill>
                  <a:prstClr val="black"/>
                </a:solidFill>
              </a:rPr>
              <a:t>Into </a:t>
            </a:r>
            <a:r>
              <a:rPr lang="en-ZA" sz="2000" b="1" dirty="0" err="1">
                <a:solidFill>
                  <a:prstClr val="black"/>
                </a:solidFill>
              </a:rPr>
              <a:t>ebalulekileyo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ekufuneka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siyikhumbule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izinto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esinazo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izakhono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nempumelelo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azichazi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ixabiso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lethu</a:t>
            </a:r>
            <a:r>
              <a:rPr lang="en-ZA" sz="2000" b="1" dirty="0">
                <a:solidFill>
                  <a:prstClr val="black"/>
                </a:solidFill>
              </a:rPr>
              <a:t>. </a:t>
            </a:r>
            <a:r>
              <a:rPr lang="en-ZA" sz="2000" b="1" dirty="0" err="1">
                <a:solidFill>
                  <a:prstClr val="black"/>
                </a:solidFill>
              </a:rPr>
              <a:t>Ikratshi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liquka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ukungamzukisi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ngezinto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azenzayo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ebomini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bethu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ABAFUNDI BAKAYESU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“Ke kaloku kwabakho nokubangisana phakathi kwabo, kokuthi, nguwuphi na kubo ekungathiwa ngomkhulu.” (Luka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Babechithe</a:t>
            </a:r>
            <a:r>
              <a:rPr lang="en-ZA" b="1" dirty="0"/>
              <a:t> </a:t>
            </a:r>
            <a:r>
              <a:rPr lang="en-ZA" b="1" dirty="0" err="1"/>
              <a:t>iminyaka</a:t>
            </a:r>
            <a:r>
              <a:rPr lang="en-ZA" b="1" dirty="0"/>
              <a:t> </a:t>
            </a:r>
            <a:r>
              <a:rPr lang="en-ZA" b="1" dirty="0" err="1"/>
              <a:t>engaphezu</a:t>
            </a:r>
            <a:r>
              <a:rPr lang="en-ZA" b="1" dirty="0"/>
              <a:t> </a:t>
            </a:r>
            <a:r>
              <a:rPr lang="en-ZA" b="1" dirty="0" err="1"/>
              <a:t>kwemithathu</a:t>
            </a:r>
            <a:r>
              <a:rPr lang="en-ZA" b="1" dirty="0"/>
              <a:t> </a:t>
            </a:r>
            <a:r>
              <a:rPr lang="en-ZA" b="1" dirty="0" err="1"/>
              <a:t>noYesu</a:t>
            </a:r>
            <a:r>
              <a:rPr lang="en-ZA" b="1" dirty="0"/>
              <a:t>. </a:t>
            </a:r>
            <a:r>
              <a:rPr lang="en-ZA" b="1" dirty="0" err="1"/>
              <a:t>Wayesandula</a:t>
            </a:r>
            <a:r>
              <a:rPr lang="en-ZA" b="1" dirty="0"/>
              <a:t> </a:t>
            </a:r>
            <a:r>
              <a:rPr lang="en-ZA" b="1" dirty="0" err="1"/>
              <a:t>ukuhlamba</a:t>
            </a:r>
            <a:r>
              <a:rPr lang="en-ZA" b="1" dirty="0"/>
              <a:t> </a:t>
            </a:r>
            <a:r>
              <a:rPr lang="en-ZA" b="1" dirty="0" err="1"/>
              <a:t>iinyawo</a:t>
            </a:r>
            <a:r>
              <a:rPr lang="en-ZA" b="1" dirty="0"/>
              <a:t> </a:t>
            </a:r>
            <a:r>
              <a:rPr lang="en-ZA" b="1" dirty="0" err="1"/>
              <a:t>zabo</a:t>
            </a:r>
            <a:r>
              <a:rPr lang="en-ZA" b="1" dirty="0"/>
              <a:t> </a:t>
            </a:r>
            <a:r>
              <a:rPr lang="en-ZA" b="1" dirty="0" err="1"/>
              <a:t>waza</a:t>
            </a:r>
            <a:r>
              <a:rPr lang="en-ZA" b="1" dirty="0"/>
              <a:t> </a:t>
            </a:r>
            <a:r>
              <a:rPr lang="en-ZA" b="1" dirty="0" err="1"/>
              <a:t>wabaxelela</a:t>
            </a:r>
            <a:r>
              <a:rPr lang="en-ZA" b="1" dirty="0"/>
              <a:t> </a:t>
            </a:r>
            <a:r>
              <a:rPr lang="en-ZA" b="1" dirty="0" err="1"/>
              <a:t>ngegazi</a:t>
            </a:r>
            <a:r>
              <a:rPr lang="en-ZA" b="1" dirty="0"/>
              <a:t> </a:t>
            </a:r>
            <a:r>
              <a:rPr lang="en-ZA" b="1" dirty="0" err="1"/>
              <a:t>laKhe</a:t>
            </a:r>
            <a:r>
              <a:rPr lang="en-ZA" b="1" dirty="0"/>
              <a:t> </a:t>
            </a:r>
            <a:r>
              <a:rPr lang="en-ZA" b="1" dirty="0" err="1"/>
              <a:t>elizakuphalala</a:t>
            </a:r>
            <a:r>
              <a:rPr lang="en-ZA" b="1" dirty="0"/>
              <a:t> </a:t>
            </a:r>
            <a:r>
              <a:rPr lang="en-ZA" b="1" dirty="0" err="1"/>
              <a:t>ngenxa</a:t>
            </a:r>
            <a:r>
              <a:rPr lang="en-ZA" b="1" dirty="0"/>
              <a:t> </a:t>
            </a:r>
            <a:r>
              <a:rPr lang="en-ZA" b="1" dirty="0" err="1"/>
              <a:t>yabo</a:t>
            </a:r>
            <a:r>
              <a:rPr lang="en-ZA" b="1" dirty="0"/>
              <a:t> </a:t>
            </a:r>
            <a:r>
              <a:rPr lang="en-ZA" b="1" dirty="0" err="1"/>
              <a:t>bonke</a:t>
            </a:r>
            <a:r>
              <a:rPr lang="en-ZA" b="1" dirty="0"/>
              <a:t>. </a:t>
            </a:r>
            <a:r>
              <a:rPr lang="en-ZA" b="1" dirty="0" err="1"/>
              <a:t>Sekunjalo</a:t>
            </a:r>
            <a:r>
              <a:rPr lang="en-ZA" b="1" dirty="0"/>
              <a:t>, </a:t>
            </a:r>
            <a:r>
              <a:rPr lang="en-ZA" b="1" dirty="0" err="1"/>
              <a:t>njengoko</a:t>
            </a:r>
            <a:r>
              <a:rPr lang="en-ZA" b="1" dirty="0"/>
              <a:t> </a:t>
            </a:r>
            <a:r>
              <a:rPr lang="en-ZA" b="1" dirty="0" err="1"/>
              <a:t>babesitya</a:t>
            </a:r>
            <a:r>
              <a:rPr lang="en-ZA" b="1" dirty="0"/>
              <a:t> </a:t>
            </a:r>
            <a:r>
              <a:rPr lang="en-ZA" b="1" dirty="0" err="1"/>
              <a:t>isidlo</a:t>
            </a:r>
            <a:r>
              <a:rPr lang="en-ZA" b="1" dirty="0"/>
              <a:t> </a:t>
            </a:r>
            <a:r>
              <a:rPr lang="en-ZA" b="1" dirty="0" err="1"/>
              <a:t>sangokuhlwa</a:t>
            </a:r>
            <a:r>
              <a:rPr lang="en-ZA" b="1" dirty="0"/>
              <a:t>, </a:t>
            </a:r>
            <a:r>
              <a:rPr lang="en-ZA" b="1" dirty="0" err="1"/>
              <a:t>incoko</a:t>
            </a:r>
            <a:r>
              <a:rPr lang="en-ZA" b="1" dirty="0"/>
              <a:t> </a:t>
            </a:r>
            <a:r>
              <a:rPr lang="en-ZA" b="1" dirty="0" err="1"/>
              <a:t>yabo</a:t>
            </a:r>
            <a:r>
              <a:rPr lang="en-ZA" b="1" dirty="0"/>
              <a:t> </a:t>
            </a:r>
            <a:r>
              <a:rPr lang="en-ZA" b="1" dirty="0" err="1"/>
              <a:t>yayingenanto</a:t>
            </a:r>
            <a:r>
              <a:rPr lang="en-ZA" b="1" dirty="0"/>
              <a:t> </a:t>
            </a:r>
            <a:r>
              <a:rPr lang="en-ZA" b="1" dirty="0" err="1"/>
              <a:t>yakwenza</a:t>
            </a:r>
            <a:r>
              <a:rPr lang="en-ZA" b="1" dirty="0"/>
              <a:t> </a:t>
            </a:r>
            <a:r>
              <a:rPr lang="en-ZA" b="1" dirty="0" err="1"/>
              <a:t>nako</a:t>
            </a:r>
            <a:r>
              <a:rPr lang="en-ZA" b="1" dirty="0"/>
              <a:t> </a:t>
            </a:r>
            <a:r>
              <a:rPr lang="en-ZA" b="1" dirty="0" err="1"/>
              <a:t>konke</a:t>
            </a:r>
            <a:r>
              <a:rPr lang="en-ZA" b="1" dirty="0"/>
              <a:t> </a:t>
            </a:r>
            <a:r>
              <a:rPr lang="en-ZA" b="1" dirty="0" err="1"/>
              <a:t>oko</a:t>
            </a:r>
            <a:r>
              <a:rPr lang="en-ZA" b="1" dirty="0"/>
              <a:t>: </a:t>
            </a:r>
            <a:r>
              <a:rPr lang="en-ZA" b="1" dirty="0" err="1"/>
              <a:t>ngubani</a:t>
            </a:r>
            <a:r>
              <a:rPr lang="en-ZA" b="1" dirty="0"/>
              <a:t> </a:t>
            </a:r>
            <a:r>
              <a:rPr lang="en-ZA" b="1" dirty="0" err="1"/>
              <a:t>kubo</a:t>
            </a:r>
            <a:r>
              <a:rPr lang="en-ZA" b="1" dirty="0"/>
              <a:t> </a:t>
            </a:r>
            <a:r>
              <a:rPr lang="en-ZA" b="1" dirty="0" err="1"/>
              <a:t>owayengoyena</a:t>
            </a:r>
            <a:r>
              <a:rPr lang="en-ZA" b="1" dirty="0"/>
              <a:t> </a:t>
            </a:r>
            <a:r>
              <a:rPr lang="en-ZA" b="1" dirty="0" err="1"/>
              <a:t>mkhulu</a:t>
            </a:r>
            <a:r>
              <a:rPr lang="en-ZA" b="1" dirty="0"/>
              <a:t>? (Luka 22:24).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Ikratshi</a:t>
            </a:r>
            <a:r>
              <a:rPr lang="en-ZA" b="1" dirty="0"/>
              <a:t> </a:t>
            </a:r>
            <a:r>
              <a:rPr lang="en-ZA" b="1" dirty="0" err="1"/>
              <a:t>labo</a:t>
            </a:r>
            <a:r>
              <a:rPr lang="en-ZA" b="1" dirty="0"/>
              <a:t> </a:t>
            </a:r>
            <a:r>
              <a:rPr lang="en-ZA" b="1" dirty="0" err="1"/>
              <a:t>labenza</a:t>
            </a:r>
            <a:r>
              <a:rPr lang="en-ZA" b="1" dirty="0"/>
              <a:t> </a:t>
            </a:r>
            <a:r>
              <a:rPr lang="en-ZA" b="1" dirty="0" err="1"/>
              <a:t>bakholelwe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bafanelwe</a:t>
            </a:r>
            <a:r>
              <a:rPr lang="en-ZA" b="1" dirty="0"/>
              <a:t> </a:t>
            </a:r>
            <a:r>
              <a:rPr lang="en-ZA" b="1" dirty="0" err="1"/>
              <a:t>yindawo</a:t>
            </a:r>
            <a:r>
              <a:rPr lang="en-ZA" b="1" dirty="0"/>
              <a:t> </a:t>
            </a:r>
            <a:r>
              <a:rPr lang="en-ZA" b="1" dirty="0" err="1"/>
              <a:t>ephezulu</a:t>
            </a:r>
            <a:r>
              <a:rPr lang="en-ZA" b="1" dirty="0"/>
              <a:t>. </a:t>
            </a:r>
            <a:r>
              <a:rPr lang="en-ZA" b="1" dirty="0" err="1"/>
              <a:t>Babengakwazi</a:t>
            </a:r>
            <a:r>
              <a:rPr lang="en-ZA" b="1" dirty="0"/>
              <a:t> </a:t>
            </a:r>
            <a:r>
              <a:rPr lang="en-ZA" b="1" dirty="0" err="1"/>
              <a:t>ukuqonda</a:t>
            </a:r>
            <a:r>
              <a:rPr lang="en-ZA" b="1" dirty="0"/>
              <a:t> </a:t>
            </a:r>
            <a:r>
              <a:rPr lang="en-ZA" b="1" dirty="0" err="1"/>
              <a:t>ubunzulu</a:t>
            </a:r>
            <a:r>
              <a:rPr lang="en-ZA" b="1" dirty="0"/>
              <a:t> </a:t>
            </a:r>
            <a:r>
              <a:rPr lang="en-ZA" b="1" dirty="0" err="1"/>
              <a:t>beemvakalelo</a:t>
            </a:r>
            <a:r>
              <a:rPr lang="en-ZA" b="1" dirty="0"/>
              <a:t> </a:t>
            </a:r>
            <a:r>
              <a:rPr lang="en-ZA" b="1" dirty="0" err="1"/>
              <a:t>zabo</a:t>
            </a:r>
            <a:r>
              <a:rPr lang="en-ZA" b="1" dirty="0"/>
              <a:t>. </a:t>
            </a:r>
            <a:r>
              <a:rPr lang="en-ZA" b="1" dirty="0" err="1"/>
              <a:t>Babembhebhetha</a:t>
            </a:r>
            <a:r>
              <a:rPr lang="en-ZA" b="1" dirty="0"/>
              <a:t>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ezintliziyweni</a:t>
            </a:r>
            <a:r>
              <a:rPr lang="en-ZA" b="1" dirty="0"/>
              <a:t> </a:t>
            </a:r>
            <a:r>
              <a:rPr lang="en-ZA" b="1" dirty="0" err="1"/>
              <a:t>zabo</a:t>
            </a:r>
            <a:r>
              <a:rPr lang="en-ZA" b="1" dirty="0"/>
              <a:t> </a:t>
            </a:r>
            <a:r>
              <a:rPr lang="en-ZA" b="1" dirty="0" err="1"/>
              <a:t>ngenxa</a:t>
            </a:r>
            <a:r>
              <a:rPr lang="en-ZA" b="1" dirty="0"/>
              <a:t> </a:t>
            </a:r>
            <a:r>
              <a:rPr lang="en-ZA" b="1" dirty="0" err="1"/>
              <a:t>yekratshi</a:t>
            </a:r>
            <a:r>
              <a:rPr lang="en-ZA" b="1" dirty="0"/>
              <a:t> </a:t>
            </a:r>
            <a:r>
              <a:rPr lang="en-ZA" b="1" dirty="0" err="1"/>
              <a:t>labo</a:t>
            </a:r>
            <a:r>
              <a:rPr lang="en-ZA" b="1" dirty="0"/>
              <a:t>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UYesu</a:t>
            </a:r>
            <a:r>
              <a:rPr lang="en-ZA" sz="2000" b="1" dirty="0"/>
              <a:t> </a:t>
            </a:r>
            <a:r>
              <a:rPr lang="en-ZA" sz="2000" b="1" dirty="0" err="1"/>
              <a:t>wathetha</a:t>
            </a:r>
            <a:r>
              <a:rPr lang="en-ZA" sz="2000" b="1" dirty="0"/>
              <a:t> </a:t>
            </a:r>
            <a:r>
              <a:rPr lang="en-ZA" sz="2000" b="1" dirty="0" err="1"/>
              <a:t>ngqo</a:t>
            </a:r>
            <a:r>
              <a:rPr lang="en-ZA" sz="2000" b="1" dirty="0"/>
              <a:t> </a:t>
            </a:r>
            <a:r>
              <a:rPr lang="en-ZA" sz="2000" b="1" dirty="0" err="1"/>
              <a:t>wathi</a:t>
            </a:r>
            <a:r>
              <a:rPr lang="en-ZA" sz="2000" b="1" dirty="0"/>
              <a:t>: “</a:t>
            </a:r>
            <a:r>
              <a:rPr lang="en-ZA" sz="2000" b="1" dirty="0" err="1"/>
              <a:t>Ndiphakathi</a:t>
            </a:r>
            <a:r>
              <a:rPr lang="en-ZA" sz="2000" b="1" dirty="0"/>
              <a:t> </a:t>
            </a:r>
            <a:r>
              <a:rPr lang="en-ZA" sz="2000" b="1" dirty="0" err="1"/>
              <a:t>kwenu</a:t>
            </a:r>
            <a:r>
              <a:rPr lang="en-ZA" sz="2000" b="1" dirty="0"/>
              <a:t> </a:t>
            </a:r>
            <a:r>
              <a:rPr lang="en-ZA" sz="2000" b="1" dirty="0" err="1"/>
              <a:t>njengoMlungiseleli</a:t>
            </a:r>
            <a:r>
              <a:rPr lang="en-ZA" sz="2000" b="1" dirty="0"/>
              <a:t>” (Luka 22:27). </a:t>
            </a:r>
            <a:r>
              <a:rPr lang="en-ZA" sz="2000" b="1" dirty="0" err="1"/>
              <a:t>Ngamanye</a:t>
            </a:r>
            <a:r>
              <a:rPr lang="en-ZA" sz="2000" b="1" dirty="0"/>
              <a:t> </a:t>
            </a:r>
            <a:r>
              <a:rPr lang="en-ZA" sz="2000" b="1" dirty="0" err="1"/>
              <a:t>amazwi</a:t>
            </a:r>
            <a:r>
              <a:rPr lang="en-ZA" sz="2000" b="1" dirty="0"/>
              <a:t>: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ufuna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mkhulu</a:t>
            </a:r>
            <a:r>
              <a:rPr lang="en-ZA" sz="2000" b="1" dirty="0"/>
              <a:t> </a:t>
            </a:r>
            <a:r>
              <a:rPr lang="en-ZA" sz="2000" b="1" dirty="0" err="1"/>
              <a:t>njengeNkosi</a:t>
            </a:r>
            <a:r>
              <a:rPr lang="en-ZA" sz="2000" b="1" dirty="0"/>
              <a:t> </a:t>
            </a:r>
            <a:r>
              <a:rPr lang="en-ZA" sz="2000" b="1" dirty="0" err="1"/>
              <a:t>yakho</a:t>
            </a:r>
            <a:r>
              <a:rPr lang="en-ZA" sz="2000" b="1" dirty="0"/>
              <a:t>, </a:t>
            </a:r>
            <a:r>
              <a:rPr lang="en-ZA" sz="2000" b="1" dirty="0" err="1"/>
              <a:t>khonza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Ikratshi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lisixelela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sifanele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ukukhonzwa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ngabanye</a:t>
            </a:r>
            <a:r>
              <a:rPr lang="en-ZA" sz="2000" b="1" dirty="0">
                <a:solidFill>
                  <a:prstClr val="black"/>
                </a:solidFill>
              </a:rPr>
              <a:t> (</a:t>
            </a:r>
            <a:r>
              <a:rPr lang="en-ZA" sz="2000" b="1" dirty="0" err="1">
                <a:solidFill>
                  <a:prstClr val="black"/>
                </a:solidFill>
              </a:rPr>
              <a:t>singcono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kunabo</a:t>
            </a:r>
            <a:r>
              <a:rPr lang="en-ZA" sz="2000" b="1" dirty="0">
                <a:solidFill>
                  <a:prstClr val="black"/>
                </a:solidFill>
              </a:rPr>
              <a:t>). </a:t>
            </a:r>
            <a:r>
              <a:rPr lang="en-ZA" sz="2000" b="1" dirty="0" err="1">
                <a:solidFill>
                  <a:prstClr val="black"/>
                </a:solidFill>
              </a:rPr>
              <a:t>Sidinga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ubabalo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lukaThixo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ukuze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sibe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ngabakhonzi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abathobekileyo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IMIZEKELO YENTOBEKO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UMBUTHI WERHAFU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“Waye umbuthi werhafu emi kude, engathandi nokuphakamisela amehlo akhe ezulwini; wamana ukubetha esifubeno sakhe, esithi, Thixo, yiba netarhu kum, mna moni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 ” </a:t>
            </a:r>
            <a:r>
              <a:rPr lang="en" sz="1400" b="1">
                <a:solidFill>
                  <a:srgbClr val="00665A"/>
                </a:solidFill>
                <a:latin typeface="Comic Sans MS" panose="030F0702030302020204" pitchFamily="66" charset="0"/>
              </a:rPr>
              <a:t>(Luka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UmFarisi</a:t>
            </a:r>
            <a:r>
              <a:rPr lang="en-ZA" b="1" dirty="0"/>
              <a:t> </a:t>
            </a:r>
            <a:r>
              <a:rPr lang="en-ZA" b="1" dirty="0" err="1"/>
              <a:t>wayexelela</a:t>
            </a:r>
            <a:r>
              <a:rPr lang="en-ZA" b="1" dirty="0"/>
              <a:t>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ngemisebenzi</a:t>
            </a:r>
            <a:r>
              <a:rPr lang="en-ZA" b="1" dirty="0"/>
              <a:t> </a:t>
            </a:r>
            <a:r>
              <a:rPr lang="en-ZA" b="1" dirty="0" err="1"/>
              <a:t>yakhe</a:t>
            </a:r>
            <a:r>
              <a:rPr lang="en-ZA" b="1" dirty="0"/>
              <a:t> </a:t>
            </a:r>
            <a:r>
              <a:rPr lang="en-ZA" b="1" dirty="0" err="1"/>
              <a:t>emihle</a:t>
            </a:r>
            <a:r>
              <a:rPr lang="en-ZA" b="1" dirty="0"/>
              <a:t> </a:t>
            </a:r>
            <a:r>
              <a:rPr lang="en-ZA" b="1" dirty="0" err="1"/>
              <a:t>awayeyenza</a:t>
            </a:r>
            <a:r>
              <a:rPr lang="en-ZA" b="1" dirty="0"/>
              <a:t> </a:t>
            </a:r>
            <a:r>
              <a:rPr lang="en-ZA" b="1" dirty="0" err="1"/>
              <a:t>kunye</a:t>
            </a:r>
            <a:r>
              <a:rPr lang="en-ZA" b="1" dirty="0"/>
              <a:t> </a:t>
            </a:r>
            <a:r>
              <a:rPr lang="en-ZA" b="1" dirty="0" err="1"/>
              <a:t>neempawu</a:t>
            </a:r>
            <a:r>
              <a:rPr lang="en-ZA" b="1" dirty="0"/>
              <a:t> </a:t>
            </a:r>
            <a:r>
              <a:rPr lang="en-ZA" b="1" dirty="0" err="1"/>
              <a:t>awayenazo</a:t>
            </a:r>
            <a:r>
              <a:rPr lang="en-ZA" b="1" dirty="0"/>
              <a:t> </a:t>
            </a:r>
            <a:r>
              <a:rPr lang="en-ZA" b="1" dirty="0" err="1"/>
              <a:t>phambi</a:t>
            </a:r>
            <a:r>
              <a:rPr lang="en-ZA" b="1" dirty="0"/>
              <a:t> </a:t>
            </a:r>
            <a:r>
              <a:rPr lang="en-ZA" b="1" dirty="0" err="1"/>
              <a:t>kweZulu</a:t>
            </a:r>
            <a:r>
              <a:rPr lang="en-ZA" b="1" dirty="0"/>
              <a:t>. </a:t>
            </a: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uYesu</a:t>
            </a:r>
            <a:r>
              <a:rPr lang="en-ZA" b="1" dirty="0"/>
              <a:t> </a:t>
            </a:r>
            <a:r>
              <a:rPr lang="en-ZA" b="1" dirty="0" err="1"/>
              <a:t>wathi</a:t>
            </a:r>
            <a:r>
              <a:rPr lang="en-ZA" b="1" dirty="0"/>
              <a:t> “</a:t>
            </a:r>
            <a:r>
              <a:rPr lang="en-ZA" b="1" dirty="0" err="1"/>
              <a:t>wayethandaza</a:t>
            </a:r>
            <a:r>
              <a:rPr lang="en-ZA" b="1" dirty="0"/>
              <a:t> </a:t>
            </a:r>
            <a:r>
              <a:rPr lang="en-ZA" b="1" dirty="0" err="1"/>
              <a:t>kuye</a:t>
            </a:r>
            <a:r>
              <a:rPr lang="en-ZA" b="1" dirty="0"/>
              <a:t> </a:t>
            </a:r>
            <a:r>
              <a:rPr lang="en-ZA" b="1" dirty="0" err="1"/>
              <a:t>ngokwakhe</a:t>
            </a:r>
            <a:r>
              <a:rPr lang="en-ZA" b="1" dirty="0"/>
              <a:t>,” </a:t>
            </a:r>
            <a:r>
              <a:rPr lang="en-ZA" b="1" dirty="0" err="1"/>
              <a:t>kungekhona</a:t>
            </a:r>
            <a:r>
              <a:rPr lang="en-ZA" b="1" dirty="0"/>
              <a:t> </a:t>
            </a:r>
            <a:r>
              <a:rPr lang="en-ZA" b="1" dirty="0" err="1"/>
              <a:t>kuThixo</a:t>
            </a:r>
            <a:r>
              <a:rPr lang="en-ZA" b="1" dirty="0"/>
              <a:t> (Luka 18:11-12). </a:t>
            </a:r>
            <a:r>
              <a:rPr lang="en-ZA" b="1" dirty="0" err="1"/>
              <a:t>Umzekelo</a:t>
            </a:r>
            <a:r>
              <a:rPr lang="en-ZA" b="1" dirty="0"/>
              <a:t> </a:t>
            </a:r>
            <a:r>
              <a:rPr lang="en-ZA" b="1" dirty="0" err="1"/>
              <a:t>ogqibeleleyo</a:t>
            </a:r>
            <a:r>
              <a:rPr lang="en-ZA" b="1" dirty="0"/>
              <a:t> </a:t>
            </a:r>
            <a:r>
              <a:rPr lang="en-ZA" b="1" dirty="0" err="1"/>
              <a:t>wokuzingca</a:t>
            </a:r>
            <a:r>
              <a:rPr lang="en-ZA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808624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Umbuthi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werhafu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wayecela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uncedo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kuThixo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wayengumoni</a:t>
            </a:r>
            <a:r>
              <a:rPr lang="en-ZA" sz="2000" b="1" dirty="0">
                <a:solidFill>
                  <a:prstClr val="black"/>
                </a:solidFill>
              </a:rPr>
              <a:t> (Luka 18:13). </a:t>
            </a:r>
            <a:r>
              <a:rPr lang="en-ZA" sz="2000" b="1" dirty="0" err="1">
                <a:solidFill>
                  <a:prstClr val="black"/>
                </a:solidFill>
              </a:rPr>
              <a:t>Ngokuziveza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ngokuthobeka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phambi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koThixo</a:t>
            </a:r>
            <a:r>
              <a:rPr lang="en-ZA" sz="2000" b="1" dirty="0">
                <a:solidFill>
                  <a:prstClr val="black"/>
                </a:solidFill>
              </a:rPr>
              <a:t>, “</a:t>
            </a:r>
            <a:r>
              <a:rPr lang="en-ZA" sz="2000" b="1" dirty="0" err="1">
                <a:solidFill>
                  <a:prstClr val="black"/>
                </a:solidFill>
              </a:rPr>
              <a:t>wehla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waya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endlwini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yakhe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egwetyelwe</a:t>
            </a:r>
            <a:r>
              <a:rPr lang="en-ZA" sz="2000" b="1" dirty="0">
                <a:solidFill>
                  <a:prstClr val="black"/>
                </a:solidFill>
              </a:rPr>
              <a:t>,” </a:t>
            </a:r>
            <a:r>
              <a:rPr lang="en-ZA" sz="2000" b="1" dirty="0" err="1">
                <a:solidFill>
                  <a:prstClr val="black"/>
                </a:solidFill>
              </a:rPr>
              <a:t>kuba</a:t>
            </a:r>
            <a:r>
              <a:rPr lang="en-ZA" sz="2000" b="1" dirty="0">
                <a:solidFill>
                  <a:prstClr val="black"/>
                </a:solidFill>
              </a:rPr>
              <a:t> “</a:t>
            </a:r>
            <a:r>
              <a:rPr lang="en-ZA" sz="2000" b="1" dirty="0" err="1">
                <a:solidFill>
                  <a:prstClr val="black"/>
                </a:solidFill>
              </a:rPr>
              <a:t>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wonke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umntu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oziphakamisayo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uya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kuthotywa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nalowo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uzithobayo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uya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kuphakanyiswa</a:t>
            </a:r>
            <a:r>
              <a:rPr lang="en-ZA" sz="2000" b="1" dirty="0">
                <a:solidFill>
                  <a:prstClr val="black"/>
                </a:solidFill>
              </a:rPr>
              <a:t>” (Luka 18:14).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77003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Ukuthobeka</a:t>
            </a:r>
            <a:r>
              <a:rPr lang="en-ZA" sz="2000" b="1" dirty="0"/>
              <a:t> </a:t>
            </a:r>
            <a:r>
              <a:rPr lang="en-ZA" sz="2000" b="1" dirty="0" err="1"/>
              <a:t>kokwenene</a:t>
            </a:r>
            <a:r>
              <a:rPr lang="en-ZA" sz="2000" b="1" dirty="0"/>
              <a:t> </a:t>
            </a:r>
            <a:r>
              <a:rPr lang="en-ZA" sz="2000" b="1" dirty="0" err="1"/>
              <a:t>kuqala</a:t>
            </a:r>
            <a:r>
              <a:rPr lang="en-ZA" sz="2000" b="1" dirty="0"/>
              <a:t> xa </a:t>
            </a:r>
            <a:r>
              <a:rPr lang="en-ZA" sz="2000" b="1" dirty="0" err="1"/>
              <a:t>sivuma</a:t>
            </a:r>
            <a:r>
              <a:rPr lang="en-ZA" sz="2000" b="1" dirty="0"/>
              <a:t> </a:t>
            </a:r>
            <a:r>
              <a:rPr lang="en-ZA" sz="2000" b="1" dirty="0" err="1"/>
              <a:t>isono</a:t>
            </a:r>
            <a:r>
              <a:rPr lang="en-ZA" sz="2000" b="1" dirty="0"/>
              <a:t> </a:t>
            </a:r>
            <a:r>
              <a:rPr lang="en-ZA" sz="2000" b="1" dirty="0" err="1"/>
              <a:t>sethu</a:t>
            </a:r>
            <a:r>
              <a:rPr lang="en-ZA" sz="2000" b="1" dirty="0"/>
              <a:t> size </a:t>
            </a:r>
            <a:r>
              <a:rPr lang="en-ZA" sz="2000" b="1" dirty="0" err="1"/>
              <a:t>sicele</a:t>
            </a:r>
            <a:r>
              <a:rPr lang="en-ZA" sz="2000" b="1" dirty="0"/>
              <a:t> </a:t>
            </a:r>
            <a:r>
              <a:rPr lang="en-ZA" sz="2000" b="1" dirty="0" err="1"/>
              <a:t>uncedo</a:t>
            </a:r>
            <a:r>
              <a:rPr lang="en-ZA" sz="2000" b="1" dirty="0"/>
              <a:t> </a:t>
            </a:r>
            <a:r>
              <a:rPr lang="en-ZA" sz="2000" b="1" dirty="0" err="1"/>
              <a:t>lukaKristu</a:t>
            </a:r>
            <a:r>
              <a:rPr lang="en-ZA" sz="2000" b="1" dirty="0"/>
              <a:t>. </a:t>
            </a: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koko</a:t>
            </a:r>
            <a:r>
              <a:rPr lang="en-ZA" sz="2000" b="1" dirty="0"/>
              <a:t>…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806" y="1368392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UMOSES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910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“Ngokholo uMoses uthe, akuba mkhulu, akavuma ukubizwa ngokuthi ungunyana wentombi kaFaro; enyula kanye ukuba aphathwe kakubi ndawonye  nabantu bakaThixo, kunokuba axhamle izono okomzuzwana.”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(KumaHebhere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282754" y="985457"/>
            <a:ext cx="5131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UMoses</a:t>
            </a:r>
            <a:r>
              <a:rPr lang="en-ZA" b="1" dirty="0"/>
              <a:t> </a:t>
            </a:r>
            <a:r>
              <a:rPr lang="en-ZA" b="1" dirty="0" err="1"/>
              <a:t>waqeqeshwa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abe</a:t>
            </a:r>
            <a:r>
              <a:rPr lang="en-ZA" b="1" dirty="0"/>
              <a:t> </a:t>
            </a:r>
            <a:r>
              <a:rPr lang="en-ZA" b="1" dirty="0" err="1"/>
              <a:t>nguFaro</a:t>
            </a:r>
            <a:r>
              <a:rPr lang="en-ZA" b="1" dirty="0"/>
              <a:t> </a:t>
            </a:r>
            <a:r>
              <a:rPr lang="en-ZA" b="1" dirty="0" err="1"/>
              <a:t>olandelayo</a:t>
            </a:r>
            <a:r>
              <a:rPr lang="en-ZA" b="1" dirty="0"/>
              <a:t> </a:t>
            </a:r>
            <a:r>
              <a:rPr lang="en-ZA" b="1" dirty="0" err="1"/>
              <a:t>waseYiputa</a:t>
            </a:r>
            <a:r>
              <a:rPr lang="en-ZA" b="1" dirty="0"/>
              <a:t>. </a:t>
            </a:r>
            <a:r>
              <a:rPr lang="en-ZA" b="1" dirty="0" err="1"/>
              <a:t>Wayengusomaqhinga</a:t>
            </a:r>
            <a:r>
              <a:rPr lang="en-ZA" b="1" dirty="0"/>
              <a:t> </a:t>
            </a:r>
            <a:r>
              <a:rPr lang="en-ZA" b="1" dirty="0" err="1"/>
              <a:t>omkhulu</a:t>
            </a:r>
            <a:r>
              <a:rPr lang="en-ZA" b="1" dirty="0"/>
              <a:t> </a:t>
            </a:r>
            <a:r>
              <a:rPr lang="en-ZA" b="1" dirty="0" err="1"/>
              <a:t>kwaye</a:t>
            </a:r>
            <a:r>
              <a:rPr lang="en-ZA" b="1" dirty="0"/>
              <a:t> </a:t>
            </a:r>
            <a:r>
              <a:rPr lang="en-ZA" b="1" dirty="0" err="1"/>
              <a:t>wayenamandla</a:t>
            </a:r>
            <a:r>
              <a:rPr lang="en-ZA" b="1" dirty="0"/>
              <a:t> </a:t>
            </a:r>
            <a:r>
              <a:rPr lang="en-ZA" b="1" dirty="0" err="1"/>
              <a:t>amakhulu</a:t>
            </a:r>
            <a:r>
              <a:rPr lang="en-ZA" b="1" dirty="0"/>
              <a:t> </a:t>
            </a:r>
            <a:r>
              <a:rPr lang="en-ZA" b="1" dirty="0" err="1"/>
              <a:t>okuqonda</a:t>
            </a:r>
            <a:r>
              <a:rPr lang="en-ZA" b="1" dirty="0"/>
              <a:t> (</a:t>
            </a:r>
            <a:r>
              <a:rPr lang="en-ZA" b="1" dirty="0" err="1"/>
              <a:t>IZenzo</a:t>
            </a:r>
            <a:r>
              <a:rPr lang="en-ZA" b="1" dirty="0"/>
              <a:t> 7:22). </a:t>
            </a:r>
            <a:r>
              <a:rPr lang="en-ZA" b="1" dirty="0" err="1"/>
              <a:t>Kwiminyaka</a:t>
            </a:r>
            <a:r>
              <a:rPr lang="en-ZA" b="1" dirty="0"/>
              <a:t> engama40 </a:t>
            </a:r>
            <a:r>
              <a:rPr lang="en-ZA" b="1" dirty="0" err="1"/>
              <a:t>ubudala</a:t>
            </a:r>
            <a:r>
              <a:rPr lang="en-ZA" b="1" dirty="0"/>
              <a:t>, </a:t>
            </a:r>
            <a:r>
              <a:rPr lang="en-ZA" b="1" dirty="0" err="1"/>
              <a:t>wagqiba</a:t>
            </a:r>
            <a:r>
              <a:rPr lang="en-ZA" b="1" dirty="0"/>
              <a:t> </a:t>
            </a:r>
            <a:r>
              <a:rPr lang="en-ZA" b="1" dirty="0" err="1"/>
              <a:t>ekubeni</a:t>
            </a:r>
            <a:r>
              <a:rPr lang="en-ZA" b="1" dirty="0"/>
              <a:t> </a:t>
            </a:r>
            <a:r>
              <a:rPr lang="en-ZA" b="1" dirty="0" err="1"/>
              <a:t>ayeke</a:t>
            </a:r>
            <a:r>
              <a:rPr lang="en-ZA" b="1" dirty="0"/>
              <a:t> </a:t>
            </a:r>
            <a:r>
              <a:rPr lang="en-ZA" b="1" dirty="0" err="1"/>
              <a:t>konke</a:t>
            </a:r>
            <a:r>
              <a:rPr lang="en-ZA" b="1" dirty="0"/>
              <a:t> </a:t>
            </a:r>
            <a:r>
              <a:rPr lang="en-ZA" b="1" dirty="0" err="1"/>
              <a:t>oku</a:t>
            </a:r>
            <a:r>
              <a:rPr lang="en-ZA" b="1" dirty="0"/>
              <a:t> </a:t>
            </a:r>
            <a:r>
              <a:rPr lang="en-ZA" b="1" dirty="0" err="1"/>
              <a:t>aze</a:t>
            </a:r>
            <a:r>
              <a:rPr lang="en-ZA" b="1" dirty="0"/>
              <a:t> </a:t>
            </a:r>
            <a:r>
              <a:rPr lang="en-ZA" b="1" dirty="0" err="1"/>
              <a:t>azibandakanye</a:t>
            </a:r>
            <a:r>
              <a:rPr lang="en-ZA" b="1" dirty="0"/>
              <a:t> </a:t>
            </a:r>
            <a:r>
              <a:rPr lang="en-ZA" b="1" dirty="0" err="1"/>
              <a:t>nabantu</a:t>
            </a:r>
            <a:r>
              <a:rPr lang="en-ZA" b="1" dirty="0"/>
              <a:t> </a:t>
            </a:r>
            <a:r>
              <a:rPr lang="en-ZA" b="1" dirty="0" err="1"/>
              <a:t>bakhe</a:t>
            </a:r>
            <a:r>
              <a:rPr lang="en-ZA" b="1" dirty="0"/>
              <a:t> (</a:t>
            </a:r>
            <a:r>
              <a:rPr lang="en-ZA" b="1" dirty="0" err="1"/>
              <a:t>Hebhere</a:t>
            </a:r>
            <a:r>
              <a:rPr lang="en-ZA" b="1" dirty="0"/>
              <a:t> 11:24-25).</a:t>
            </a:r>
            <a:endParaRPr lang="en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743" y="1327591"/>
            <a:ext cx="1596344" cy="2308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030" y="1327591"/>
            <a:ext cx="1598669" cy="2308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256576"/>
            <a:ext cx="86153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Eminye</a:t>
            </a:r>
            <a:r>
              <a:rPr lang="en-ZA" sz="2000" b="1" dirty="0"/>
              <a:t> </a:t>
            </a:r>
            <a:r>
              <a:rPr lang="en-ZA" sz="2000" b="1" dirty="0" err="1"/>
              <a:t>iminyaka</a:t>
            </a:r>
            <a:r>
              <a:rPr lang="en-ZA" sz="2000" b="1" dirty="0"/>
              <a:t> engama40 </a:t>
            </a:r>
            <a:r>
              <a:rPr lang="en-ZA" sz="2000" b="1" dirty="0" err="1"/>
              <a:t>yokunxibelelana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 </a:t>
            </a:r>
            <a:r>
              <a:rPr lang="en-ZA" sz="2000" b="1" dirty="0" err="1"/>
              <a:t>entlango</a:t>
            </a:r>
            <a:r>
              <a:rPr lang="en-ZA" sz="2000" b="1" dirty="0"/>
              <a:t> </a:t>
            </a:r>
            <a:r>
              <a:rPr lang="en-ZA" sz="2000" b="1" dirty="0" err="1"/>
              <a:t>yamenza</a:t>
            </a:r>
            <a:r>
              <a:rPr lang="en-ZA" sz="2000" b="1" dirty="0"/>
              <a:t> </a:t>
            </a:r>
            <a:r>
              <a:rPr lang="en-ZA" sz="2000" b="1" dirty="0" err="1"/>
              <a:t>waba</a:t>
            </a:r>
            <a:r>
              <a:rPr lang="en-ZA" sz="2000" b="1" dirty="0"/>
              <a:t> </a:t>
            </a:r>
            <a:r>
              <a:rPr lang="en-ZA" sz="2000" b="1" dirty="0" err="1"/>
              <a:t>yindoda</a:t>
            </a:r>
            <a:r>
              <a:rPr lang="en-ZA" sz="2000" b="1" dirty="0"/>
              <a:t> </a:t>
            </a:r>
            <a:r>
              <a:rPr lang="en-ZA" sz="2000" b="1" dirty="0" err="1"/>
              <a:t>ethobekileyo</a:t>
            </a:r>
            <a:r>
              <a:rPr lang="en-ZA" sz="2000" b="1" dirty="0"/>
              <a:t> </a:t>
            </a:r>
            <a:r>
              <a:rPr lang="en-ZA" sz="2000" b="1" dirty="0" err="1"/>
              <a:t>kakhulu</a:t>
            </a:r>
            <a:r>
              <a:rPr lang="en-ZA" sz="2000" b="1" dirty="0"/>
              <a:t> (Num. 12:3). </a:t>
            </a:r>
            <a:r>
              <a:rPr lang="en-ZA" sz="2000" b="1" dirty="0" err="1"/>
              <a:t>Ngoku</a:t>
            </a:r>
            <a:r>
              <a:rPr lang="en-ZA" sz="2000" b="1" dirty="0"/>
              <a:t> </a:t>
            </a:r>
            <a:r>
              <a:rPr lang="en-ZA" sz="2000" b="1" dirty="0" err="1"/>
              <a:t>wayenokusetyenziswa</a:t>
            </a:r>
            <a:r>
              <a:rPr lang="en-ZA" sz="2000" b="1" dirty="0"/>
              <a:t> </a:t>
            </a:r>
            <a:r>
              <a:rPr lang="en-ZA" sz="2000" b="1" dirty="0" err="1"/>
              <a:t>nguThixo</a:t>
            </a:r>
            <a:r>
              <a:rPr lang="en-ZA" sz="2000" b="1" dirty="0"/>
              <a:t> </a:t>
            </a:r>
            <a:r>
              <a:rPr lang="en-ZA" sz="2000" b="1" dirty="0" err="1"/>
              <a:t>ukuthumela</a:t>
            </a:r>
            <a:r>
              <a:rPr lang="en-ZA" sz="2000" b="1" dirty="0"/>
              <a:t> </a:t>
            </a:r>
            <a:r>
              <a:rPr lang="en-ZA" sz="2000" b="1" dirty="0" err="1"/>
              <a:t>izibetho</a:t>
            </a:r>
            <a:r>
              <a:rPr lang="en-ZA" sz="2000" b="1" dirty="0"/>
              <a:t>; </a:t>
            </a:r>
            <a:r>
              <a:rPr lang="en-ZA" sz="2000" b="1" dirty="0" err="1"/>
              <a:t>ukuwela</a:t>
            </a:r>
            <a:r>
              <a:rPr lang="en-ZA" sz="2000" b="1" dirty="0"/>
              <a:t> </a:t>
            </a:r>
            <a:r>
              <a:rPr lang="en-ZA" sz="2000" b="1" dirty="0" err="1"/>
              <a:t>ulwandle</a:t>
            </a:r>
            <a:r>
              <a:rPr lang="en-ZA" sz="2000" b="1" dirty="0"/>
              <a:t>; </a:t>
            </a:r>
            <a:r>
              <a:rPr lang="en-ZA" sz="2000" b="1" dirty="0" err="1"/>
              <a:t>ukufumana</a:t>
            </a:r>
            <a:r>
              <a:rPr lang="en-ZA" sz="2000" b="1" dirty="0"/>
              <a:t> </a:t>
            </a:r>
            <a:r>
              <a:rPr lang="en-ZA" sz="2000" b="1" dirty="0" err="1"/>
              <a:t>imiyalelo</a:t>
            </a:r>
            <a:r>
              <a:rPr lang="en-ZA" sz="2000" b="1" dirty="0"/>
              <a:t> </a:t>
            </a:r>
            <a:r>
              <a:rPr lang="en-ZA" sz="2000" b="1" dirty="0" err="1"/>
              <a:t>elishumi</a:t>
            </a:r>
            <a:r>
              <a:rPr lang="en-ZA" sz="2000" b="1" dirty="0"/>
              <a:t>; </a:t>
            </a:r>
            <a:r>
              <a:rPr lang="en-ZA" sz="2000" b="1" dirty="0" err="1"/>
              <a:t>ukuthetha</a:t>
            </a:r>
            <a:r>
              <a:rPr lang="en-ZA" sz="2000" b="1" dirty="0"/>
              <a:t> </a:t>
            </a:r>
            <a:r>
              <a:rPr lang="en-ZA" sz="2000" b="1" dirty="0" err="1"/>
              <a:t>ngqo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; </a:t>
            </a:r>
            <a:r>
              <a:rPr lang="en-ZA" sz="2000" b="1" dirty="0" err="1"/>
              <a:t>ukubetha</a:t>
            </a:r>
            <a:r>
              <a:rPr lang="en-ZA" sz="2000" b="1" dirty="0"/>
              <a:t> </a:t>
            </a:r>
            <a:r>
              <a:rPr lang="en-ZA" sz="2000" b="1" dirty="0" err="1"/>
              <a:t>ilitye</a:t>
            </a:r>
            <a:r>
              <a:rPr lang="en-ZA" sz="2000" b="1" dirty="0"/>
              <a:t>… </a:t>
            </a:r>
            <a:r>
              <a:rPr lang="en-ZA" sz="2000" b="1" dirty="0" err="1"/>
              <a:t>Wakwazi</a:t>
            </a:r>
            <a:r>
              <a:rPr lang="en-ZA" sz="2000" b="1" dirty="0"/>
              <a:t> </a:t>
            </a:r>
            <a:r>
              <a:rPr lang="en-ZA" sz="2000" b="1" dirty="0" err="1"/>
              <a:t>nokwamkela</a:t>
            </a:r>
            <a:r>
              <a:rPr lang="en-ZA" sz="2000" b="1" dirty="0"/>
              <a:t> </a:t>
            </a:r>
            <a:r>
              <a:rPr lang="en-ZA" sz="2000" b="1" dirty="0" err="1"/>
              <a:t>ngokuthobeka</a:t>
            </a:r>
            <a:r>
              <a:rPr lang="en-ZA" sz="2000" b="1" dirty="0"/>
              <a:t> </a:t>
            </a:r>
            <a:r>
              <a:rPr lang="en-ZA" sz="2000" b="1" dirty="0" err="1"/>
              <a:t>isohlwayo</a:t>
            </a:r>
            <a:r>
              <a:rPr lang="en-ZA" sz="2000" b="1" dirty="0"/>
              <a:t> </a:t>
            </a:r>
            <a:r>
              <a:rPr lang="en-ZA" sz="2000" b="1" dirty="0" err="1"/>
              <a:t>sesenzo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 </a:t>
            </a:r>
            <a:r>
              <a:rPr lang="en-ZA" sz="2000" b="1" dirty="0" err="1"/>
              <a:t>sokuzingca</a:t>
            </a:r>
            <a:r>
              <a:rPr lang="en-ZA" sz="2000" b="1" dirty="0"/>
              <a:t>, </a:t>
            </a:r>
            <a:r>
              <a:rPr lang="en-ZA" sz="2000" b="1" dirty="0" err="1"/>
              <a:t>ethabatha</a:t>
            </a:r>
            <a:r>
              <a:rPr lang="en-ZA" sz="2000" b="1" dirty="0"/>
              <a:t> </a:t>
            </a:r>
            <a:r>
              <a:rPr lang="en-ZA" sz="2000" b="1" dirty="0" err="1"/>
              <a:t>udumo</a:t>
            </a:r>
            <a:r>
              <a:rPr lang="en-ZA" sz="2000" b="1" dirty="0"/>
              <a:t> </a:t>
            </a:r>
            <a:r>
              <a:rPr lang="en-ZA" sz="2000" b="1" dirty="0" err="1"/>
              <a:t>ngento</a:t>
            </a:r>
            <a:r>
              <a:rPr lang="en-ZA" sz="2000" b="1" dirty="0"/>
              <a:t> </a:t>
            </a:r>
            <a:r>
              <a:rPr lang="en-ZA" sz="2000" b="1" dirty="0" err="1"/>
              <a:t>ayenzileyo</a:t>
            </a:r>
            <a:r>
              <a:rPr lang="en-ZA" sz="2000" b="1" dirty="0"/>
              <a:t> (Num. 20:10-12).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312398" y="2990348"/>
            <a:ext cx="5102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Wayengumkhululi</a:t>
            </a:r>
            <a:r>
              <a:rPr lang="en-ZA" b="1" dirty="0"/>
              <a:t>! </a:t>
            </a:r>
            <a:r>
              <a:rPr lang="en-ZA" b="1" dirty="0" err="1"/>
              <a:t>Ingalo</a:t>
            </a:r>
            <a:r>
              <a:rPr lang="en-ZA" b="1" dirty="0"/>
              <a:t> </a:t>
            </a:r>
            <a:r>
              <a:rPr lang="en-ZA" b="1" dirty="0" err="1"/>
              <a:t>yakhe</a:t>
            </a:r>
            <a:r>
              <a:rPr lang="en-ZA" b="1" dirty="0"/>
              <a:t> </a:t>
            </a:r>
            <a:r>
              <a:rPr lang="en-ZA" b="1" dirty="0" err="1"/>
              <a:t>enamandla</a:t>
            </a:r>
            <a:r>
              <a:rPr lang="en-ZA" b="1" dirty="0"/>
              <a:t> </a:t>
            </a:r>
            <a:r>
              <a:rPr lang="en-ZA" b="1" dirty="0" err="1"/>
              <a:t>yayiza</a:t>
            </a:r>
            <a:r>
              <a:rPr lang="en-ZA" b="1" dirty="0"/>
              <a:t> </a:t>
            </a:r>
            <a:r>
              <a:rPr lang="en-ZA" b="1" dirty="0" err="1"/>
              <a:t>kukhulula</a:t>
            </a:r>
            <a:r>
              <a:rPr lang="en-ZA" b="1" dirty="0"/>
              <a:t> </a:t>
            </a:r>
            <a:r>
              <a:rPr lang="en-ZA" b="1" dirty="0" err="1"/>
              <a:t>abazalwana</a:t>
            </a:r>
            <a:r>
              <a:rPr lang="en-ZA" b="1" dirty="0"/>
              <a:t> </a:t>
            </a:r>
            <a:r>
              <a:rPr lang="en-ZA" b="1" dirty="0" err="1"/>
              <a:t>bakhe</a:t>
            </a:r>
            <a:r>
              <a:rPr lang="en-ZA" b="1" dirty="0"/>
              <a:t>! </a:t>
            </a:r>
            <a:r>
              <a:rPr lang="en-ZA" b="1" dirty="0" err="1"/>
              <a:t>Impazamo</a:t>
            </a:r>
            <a:r>
              <a:rPr lang="en-ZA" b="1" dirty="0"/>
              <a:t> </a:t>
            </a:r>
            <a:r>
              <a:rPr lang="en-ZA" b="1" dirty="0" err="1"/>
              <a:t>enkulu</a:t>
            </a:r>
            <a:r>
              <a:rPr lang="en-ZA" b="1" dirty="0"/>
              <a:t>.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wayengenakumsebenzisa</a:t>
            </a:r>
            <a:r>
              <a:rPr lang="en-ZA" b="1" dirty="0"/>
              <a:t> </a:t>
            </a:r>
            <a:r>
              <a:rPr lang="en-ZA" b="1" dirty="0" err="1"/>
              <a:t>ngelixa</a:t>
            </a:r>
            <a:r>
              <a:rPr lang="en-ZA" b="1" dirty="0"/>
              <a:t> </a:t>
            </a:r>
            <a:r>
              <a:rPr lang="en-ZA" b="1" dirty="0" err="1"/>
              <a:t>wayenekratshi</a:t>
            </a:r>
            <a:r>
              <a:rPr lang="en-ZA" b="1" dirty="0"/>
              <a:t> </a:t>
            </a:r>
            <a:r>
              <a:rPr lang="en-ZA" b="1" dirty="0" err="1"/>
              <a:t>elinjalo</a:t>
            </a:r>
            <a:r>
              <a:rPr lang="en-ZA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306067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487837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Umzekelo</a:t>
            </a:r>
            <a:r>
              <a:rPr lang="en-ZA" sz="2000" b="1" dirty="0"/>
              <a:t> </a:t>
            </a:r>
            <a:r>
              <a:rPr lang="en-ZA" sz="2000" b="1" dirty="0" err="1"/>
              <a:t>kaMoses</a:t>
            </a:r>
            <a:r>
              <a:rPr lang="en-ZA" sz="2000" b="1" dirty="0"/>
              <a:t> </a:t>
            </a:r>
            <a:r>
              <a:rPr lang="en-ZA" sz="2000" b="1" dirty="0" err="1"/>
              <a:t>usibonisa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ukuthobeka</a:t>
            </a:r>
            <a:r>
              <a:rPr lang="en-ZA" sz="2000" b="1" dirty="0"/>
              <a:t> </a:t>
            </a:r>
            <a:r>
              <a:rPr lang="en-ZA" sz="2000" b="1" dirty="0" err="1"/>
              <a:t>akuveli</a:t>
            </a:r>
            <a:r>
              <a:rPr lang="en-ZA" sz="2000" b="1" dirty="0"/>
              <a:t> </a:t>
            </a:r>
            <a:r>
              <a:rPr lang="en-ZA" sz="2000" b="1" dirty="0" err="1"/>
              <a:t>nje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simcele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asinike</a:t>
            </a:r>
            <a:r>
              <a:rPr lang="en-ZA" sz="2000" b="1" dirty="0"/>
              <a:t> </a:t>
            </a:r>
            <a:r>
              <a:rPr lang="en-ZA" sz="2000" b="1" dirty="0" err="1"/>
              <a:t>amandla</a:t>
            </a:r>
            <a:r>
              <a:rPr lang="en-ZA" sz="2000" b="1" dirty="0"/>
              <a:t> </a:t>
            </a:r>
            <a:r>
              <a:rPr lang="en-ZA" sz="2000" b="1" dirty="0" err="1"/>
              <a:t>okukwenza</a:t>
            </a:r>
            <a:r>
              <a:rPr lang="en-ZA" sz="2000" b="1" dirty="0"/>
              <a:t> </a:t>
            </a:r>
            <a:r>
              <a:rPr lang="en-ZA" sz="2000" b="1" dirty="0" err="1"/>
              <a:t>yonke</a:t>
            </a:r>
            <a:r>
              <a:rPr lang="en-ZA" sz="2000" b="1" dirty="0"/>
              <a:t> </a:t>
            </a:r>
            <a:r>
              <a:rPr lang="en-ZA" sz="2000" b="1" dirty="0" err="1"/>
              <a:t>imihla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1111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Aptos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2026-03-07T07:45:25Z</dcterms:created>
  <dcterms:modified xsi:type="dcterms:W3CDTF">2026-04-17T19:35:35Z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2026-04-15T03:50:38Z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b6e04287-2427-4be3-86d2-1ccfd7bd4bfb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