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Indlela yokufunda iBhayibhile: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Ixesha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Indawo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Indlela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Inzuzo yokufunda iBhayibhile: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Inzuzo yokwabelana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Inzuzo yokulitya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ZA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Ufundo</a:t>
          </a:r>
          <a:r>
            <a:rPr lang="en-ZA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ZA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olunzulu</a:t>
          </a:r>
          <a:r>
            <a:rPr lang="en-ZA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ZA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lweBhayibhile</a:t>
          </a:r>
          <a:r>
            <a:rPr lang="en-ZA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ZA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lunamacandelo</a:t>
          </a:r>
          <a:r>
            <a:rPr lang="en-ZA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ZA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amane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Thandaza</a:t>
          </a: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Ukufunda nokuqonda </a:t>
          </a:r>
        </a:p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[indlela ecetyiswayo]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Thandaza</a:t>
          </a: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Yabelana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/>
            </a:rPr>
            <a:t>Mema uMoya oyiNgcwele akukhokele xa uza kufunda</a:t>
          </a: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effectLst/>
            </a:rPr>
            <a:t>Khetha ivesa okanye indima eBhayibhileni</a:t>
          </a: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/>
            </a:rPr>
            <a:t>Uza kuchukumisa intliziyo nengqondo yakho ukuze ukuqonde okufundayo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Yibhale phantsi ukuze uyikrole engqondweni yakho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Krwelela iimbono ezinundoqo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Bhala phantsi iingcamango ezivelayo ngezo mbono zingundoqo</a:t>
          </a: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ZA" sz="2000" b="1" kern="1200" dirty="0">
              <a:effectLst/>
            </a:rPr>
            <a:t>Cela </a:t>
          </a:r>
          <a:r>
            <a:rPr lang="en-ZA" sz="2000" b="1" kern="1200" dirty="0" err="1">
              <a:effectLst/>
            </a:rPr>
            <a:t>uThixo</a:t>
          </a:r>
          <a:r>
            <a:rPr lang="en-ZA" sz="2000" b="1" kern="1200" dirty="0">
              <a:effectLst/>
            </a:rPr>
            <a:t> </a:t>
          </a:r>
          <a:r>
            <a:rPr lang="en-ZA" sz="2000" b="1" kern="1200" dirty="0" err="1">
              <a:effectLst/>
            </a:rPr>
            <a:t>akuncede</a:t>
          </a:r>
          <a:r>
            <a:rPr lang="en-ZA" sz="2000" b="1" kern="1200" dirty="0">
              <a:effectLst/>
            </a:rPr>
            <a:t> </a:t>
          </a:r>
          <a:r>
            <a:rPr lang="en-ZA" sz="2000" b="1" kern="1200" dirty="0" err="1">
              <a:effectLst/>
            </a:rPr>
            <a:t>usebenzise</a:t>
          </a:r>
          <a:r>
            <a:rPr lang="en-ZA" sz="2000" b="1" kern="1200" dirty="0">
              <a:effectLst/>
            </a:rPr>
            <a:t> </a:t>
          </a:r>
          <a:r>
            <a:rPr lang="en-ZA" sz="2000" b="1" kern="1200" dirty="0" err="1">
              <a:effectLst/>
            </a:rPr>
            <a:t>iingcinga</a:t>
          </a:r>
          <a:r>
            <a:rPr lang="en-ZA" sz="2000" b="1" kern="1200" dirty="0">
              <a:effectLst/>
            </a:rPr>
            <a:t> </a:t>
          </a:r>
          <a:r>
            <a:rPr lang="en-ZA" sz="2000" b="1" kern="1200" dirty="0" err="1">
              <a:effectLst/>
            </a:rPr>
            <a:t>ozifundileyo</a:t>
          </a:r>
          <a:endParaRPr lang="en" sz="20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kern="1200" dirty="0">
              <a:effectLst/>
            </a:rPr>
            <a:t>Cinga ngomntu ongabelana naye oko ukufundileyo</a:t>
          </a: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76689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82806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Ezinye iindlela zokufunda iBhayibhile</a:t>
          </a: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Thelekisa ivesi nevesi (Isaya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Funda isahluko okanye incwadi yonke</a:t>
          </a: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Funda umxholo okanye igama ngoncedo loludwemagama</a:t>
          </a: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ZA" sz="2000" b="1" dirty="0">
              <a:solidFill>
                <a:schemeClr val="tx1"/>
              </a:solidFill>
              <a:effectLst/>
            </a:rPr>
            <a:t>Jonga </a:t>
          </a:r>
          <a:r>
            <a:rPr lang="en-ZA" sz="2000" b="1" dirty="0" err="1">
              <a:solidFill>
                <a:schemeClr val="tx1"/>
              </a:solidFill>
              <a:effectLst/>
            </a:rPr>
            <a:t>kwiingxelo</a:t>
          </a:r>
          <a:r>
            <a:rPr lang="en-ZA" sz="2000" b="1" dirty="0">
              <a:solidFill>
                <a:schemeClr val="tx1"/>
              </a:solidFill>
              <a:effectLst/>
            </a:rPr>
            <a:t> </a:t>
          </a:r>
          <a:r>
            <a:rPr lang="en-ZA" sz="2000" b="1" dirty="0" err="1">
              <a:solidFill>
                <a:schemeClr val="tx1"/>
              </a:solidFill>
              <a:effectLst/>
            </a:rPr>
            <a:t>zeBhayibhile</a:t>
          </a:r>
          <a:r>
            <a:rPr lang="en-ZA" sz="2000" b="1" dirty="0">
              <a:solidFill>
                <a:schemeClr val="tx1"/>
              </a:solidFill>
              <a:effectLst/>
            </a:rPr>
            <a:t> </a:t>
          </a:r>
          <a:r>
            <a:rPr lang="en-ZA" sz="2000" b="1" dirty="0" err="1">
              <a:solidFill>
                <a:schemeClr val="tx1"/>
              </a:solidFill>
              <a:effectLst/>
            </a:rPr>
            <a:t>okanye</a:t>
          </a:r>
          <a:r>
            <a:rPr lang="en-ZA" sz="2000" b="1" dirty="0">
              <a:solidFill>
                <a:schemeClr val="tx1"/>
              </a:solidFill>
              <a:effectLst/>
            </a:rPr>
            <a:t> </a:t>
          </a:r>
          <a:r>
            <a:rPr lang="en-ZA" sz="2000" b="1" dirty="0" err="1">
              <a:solidFill>
                <a:schemeClr val="tx1"/>
              </a:solidFill>
              <a:effectLst/>
            </a:rPr>
            <a:t>kwizichazimagama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-ZA" sz="2000" b="1" dirty="0">
              <a:solidFill>
                <a:schemeClr val="tx1"/>
              </a:solidFill>
              <a:effectLst/>
            </a:rPr>
            <a:t>Funda </a:t>
          </a:r>
          <a:r>
            <a:rPr lang="en-ZA" sz="2000" b="1" dirty="0" err="1">
              <a:solidFill>
                <a:schemeClr val="tx1"/>
              </a:solidFill>
              <a:effectLst/>
            </a:rPr>
            <a:t>ngaxeshanye</a:t>
          </a:r>
          <a:r>
            <a:rPr lang="en-ZA" sz="2000" b="1" dirty="0">
              <a:solidFill>
                <a:schemeClr val="tx1"/>
              </a:solidFill>
              <a:effectLst/>
            </a:rPr>
            <a:t> </a:t>
          </a:r>
          <a:r>
            <a:rPr lang="en-ZA" sz="2000" b="1" dirty="0" err="1">
              <a:solidFill>
                <a:schemeClr val="tx1"/>
              </a:solidFill>
              <a:effectLst/>
            </a:rPr>
            <a:t>neziqendu</a:t>
          </a:r>
          <a:r>
            <a:rPr lang="en-ZA" sz="2000" b="1" dirty="0">
              <a:solidFill>
                <a:schemeClr val="tx1"/>
              </a:solidFill>
              <a:effectLst/>
            </a:rPr>
            <a:t> </a:t>
          </a:r>
          <a:r>
            <a:rPr lang="en-ZA" sz="2000" b="1" dirty="0" err="1">
              <a:solidFill>
                <a:schemeClr val="tx1"/>
              </a:solidFill>
              <a:effectLst/>
            </a:rPr>
            <a:t>ezikuthotho</a:t>
          </a:r>
          <a:r>
            <a:rPr lang="en-ZA" sz="2000" b="1" dirty="0">
              <a:solidFill>
                <a:schemeClr val="tx1"/>
              </a:solidFill>
              <a:effectLst/>
            </a:rPr>
            <a:t> </a:t>
          </a:r>
          <a:r>
            <a:rPr lang="en-ZA" sz="2000" b="1" dirty="0" err="1">
              <a:solidFill>
                <a:schemeClr val="tx1"/>
              </a:solidFill>
              <a:effectLst/>
            </a:rPr>
            <a:t>lwe</a:t>
          </a:r>
          <a:r>
            <a:rPr lang="en-ZA" sz="2000" b="1" dirty="0">
              <a:solidFill>
                <a:schemeClr val="tx1"/>
              </a:solidFill>
              <a:effectLst/>
            </a:rPr>
            <a:t>-“</a:t>
          </a:r>
          <a:r>
            <a:rPr lang="en-ZA" sz="2000" b="1" i="1" dirty="0">
              <a:solidFill>
                <a:schemeClr val="tx1"/>
              </a:solidFill>
              <a:effectLst/>
            </a:rPr>
            <a:t>Conflict of the Ages</a:t>
          </a:r>
          <a:r>
            <a:rPr lang="en-ZA" sz="2000" b="1" dirty="0">
              <a:solidFill>
                <a:schemeClr val="tx1"/>
              </a:solidFill>
              <a:effectLst/>
            </a:rPr>
            <a:t>” </a:t>
          </a:r>
          <a:r>
            <a:rPr lang="en-ZA" sz="2000" b="1" dirty="0" err="1">
              <a:solidFill>
                <a:schemeClr val="tx1"/>
              </a:solidFill>
              <a:effectLst/>
            </a:rPr>
            <a:t>olubhalwe</a:t>
          </a:r>
          <a:r>
            <a:rPr lang="en-ZA" sz="2000" b="1" dirty="0">
              <a:solidFill>
                <a:schemeClr val="tx1"/>
              </a:solidFill>
              <a:effectLst/>
            </a:rPr>
            <a:t> </a:t>
          </a:r>
          <a:r>
            <a:rPr lang="en-ZA" sz="2000" b="1" dirty="0" err="1">
              <a:solidFill>
                <a:schemeClr val="tx1"/>
              </a:solidFill>
              <a:effectLst/>
            </a:rPr>
            <a:t>nguEllen</a:t>
          </a:r>
          <a:r>
            <a:rPr lang="en-ZA" sz="2000" b="1" dirty="0">
              <a:solidFill>
                <a:schemeClr val="tx1"/>
              </a:solidFill>
              <a:effectLst/>
            </a:rPr>
            <a:t> White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Indlela yokufunda iBhayibhile: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Ixesha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Indawo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Indlela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Inzuzo yokufunda iBhayibhile: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Inzuzo yokwabelana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Inzuzo yokulitya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727694" y="1444341"/>
          <a:ext cx="168775" cy="923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740"/>
              </a:lnTo>
              <a:lnTo>
                <a:pt x="168775" y="923740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4331" y="540513"/>
          <a:ext cx="4828532" cy="26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64"/>
              </a:lnTo>
              <a:lnTo>
                <a:pt x="4828532" y="133664"/>
              </a:lnTo>
              <a:lnTo>
                <a:pt x="4828532" y="267329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028929" y="1444341"/>
          <a:ext cx="152180" cy="902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834"/>
              </a:lnTo>
              <a:lnTo>
                <a:pt x="152180" y="902834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4331" y="540513"/>
          <a:ext cx="2129767" cy="26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64"/>
              </a:lnTo>
              <a:lnTo>
                <a:pt x="2129767" y="133664"/>
              </a:lnTo>
              <a:lnTo>
                <a:pt x="2129767" y="267329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2947211" y="1444341"/>
          <a:ext cx="302045" cy="3634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4738"/>
              </a:lnTo>
              <a:lnTo>
                <a:pt x="302045" y="3634738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2947211" y="1444341"/>
          <a:ext cx="302045" cy="266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375"/>
              </a:lnTo>
              <a:lnTo>
                <a:pt x="302045" y="2663375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2947211" y="1444341"/>
          <a:ext cx="302045" cy="1692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012"/>
              </a:lnTo>
              <a:lnTo>
                <a:pt x="302045" y="16920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2947211" y="1444341"/>
          <a:ext cx="302045" cy="65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113"/>
              </a:lnTo>
              <a:lnTo>
                <a:pt x="302045" y="653113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356373" y="540513"/>
          <a:ext cx="1327958" cy="267329"/>
        </a:xfrm>
        <a:custGeom>
          <a:avLst/>
          <a:gdLst/>
          <a:ahLst/>
          <a:cxnLst/>
          <a:rect l="0" t="0" r="0" b="0"/>
          <a:pathLst>
            <a:path>
              <a:moveTo>
                <a:pt x="1327958" y="0"/>
              </a:moveTo>
              <a:lnTo>
                <a:pt x="1327958" y="133664"/>
              </a:lnTo>
              <a:lnTo>
                <a:pt x="0" y="133664"/>
              </a:lnTo>
              <a:lnTo>
                <a:pt x="0" y="267329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239158" y="1444341"/>
          <a:ext cx="348072" cy="2872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2977"/>
              </a:lnTo>
              <a:lnTo>
                <a:pt x="348072" y="2872977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239158" y="1444341"/>
          <a:ext cx="348072" cy="1046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769"/>
              </a:lnTo>
              <a:lnTo>
                <a:pt x="348072" y="1046769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167351" y="540513"/>
          <a:ext cx="4516979" cy="267329"/>
        </a:xfrm>
        <a:custGeom>
          <a:avLst/>
          <a:gdLst/>
          <a:ahLst/>
          <a:cxnLst/>
          <a:rect l="0" t="0" r="0" b="0"/>
          <a:pathLst>
            <a:path>
              <a:moveTo>
                <a:pt x="4516979" y="0"/>
              </a:moveTo>
              <a:lnTo>
                <a:pt x="4516979" y="133664"/>
              </a:lnTo>
              <a:lnTo>
                <a:pt x="0" y="133664"/>
              </a:lnTo>
              <a:lnTo>
                <a:pt x="0" y="267329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74516" y="12010"/>
          <a:ext cx="10619628" cy="5285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Ufundo</a:t>
          </a:r>
          <a:r>
            <a:rPr lang="en-ZA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ZA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olunzulu</a:t>
          </a:r>
          <a:r>
            <a:rPr lang="en-ZA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ZA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lweBhayibhile</a:t>
          </a:r>
          <a:r>
            <a:rPr lang="en-ZA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ZA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lunamacandelo</a:t>
          </a:r>
          <a:r>
            <a:rPr lang="en-ZA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ZA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amane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4516" y="12010"/>
        <a:ext cx="10619628" cy="528503"/>
      </dsp:txXfrm>
    </dsp:sp>
    <dsp:sp modelId="{25FBE55C-7604-4739-A70C-E0D555C8D2DB}">
      <dsp:nvSpPr>
        <dsp:cNvPr id="0" name=""/>
        <dsp:cNvSpPr/>
      </dsp:nvSpPr>
      <dsp:spPr>
        <a:xfrm>
          <a:off x="7110" y="807842"/>
          <a:ext cx="2320481" cy="63649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Thandaza</a:t>
          </a:r>
        </a:p>
      </dsp:txBody>
      <dsp:txXfrm>
        <a:off x="7110" y="807842"/>
        <a:ext cx="2320481" cy="636498"/>
      </dsp:txXfrm>
    </dsp:sp>
    <dsp:sp modelId="{581F876A-5E78-460A-8BA8-059CBD9F8CF3}">
      <dsp:nvSpPr>
        <dsp:cNvPr id="0" name=""/>
        <dsp:cNvSpPr/>
      </dsp:nvSpPr>
      <dsp:spPr>
        <a:xfrm>
          <a:off x="587231" y="1711670"/>
          <a:ext cx="1896815" cy="1558879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Mema uMoya oyiNgcwele akukhokele xa uza kufunda</a:t>
          </a:r>
        </a:p>
      </dsp:txBody>
      <dsp:txXfrm>
        <a:off x="587231" y="1711670"/>
        <a:ext cx="1896815" cy="1558879"/>
      </dsp:txXfrm>
    </dsp:sp>
    <dsp:sp modelId="{E9A2B961-0D76-43C7-898F-1FBA133E7C1B}">
      <dsp:nvSpPr>
        <dsp:cNvPr id="0" name=""/>
        <dsp:cNvSpPr/>
      </dsp:nvSpPr>
      <dsp:spPr>
        <a:xfrm>
          <a:off x="587231" y="3537879"/>
          <a:ext cx="2249244" cy="1558879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Uza kuchukumisa intliziyo nengqondo yakho ukuze ukuqonde okufundayo</a:t>
          </a:r>
          <a:endParaRPr lang="es-ES" sz="2000" b="1" kern="1200" dirty="0">
            <a:effectLst/>
          </a:endParaRPr>
        </a:p>
      </dsp:txBody>
      <dsp:txXfrm>
        <a:off x="587231" y="3537879"/>
        <a:ext cx="2249244" cy="1558879"/>
      </dsp:txXfrm>
    </dsp:sp>
    <dsp:sp modelId="{E6C9E379-076F-4E92-936C-C837C8A36F33}">
      <dsp:nvSpPr>
        <dsp:cNvPr id="0" name=""/>
        <dsp:cNvSpPr/>
      </dsp:nvSpPr>
      <dsp:spPr>
        <a:xfrm>
          <a:off x="2594921" y="807842"/>
          <a:ext cx="3522903" cy="63649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Ukufunda nokuqonda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[indlela ecetyiswayo]</a:t>
          </a:r>
        </a:p>
      </dsp:txBody>
      <dsp:txXfrm>
        <a:off x="2594921" y="807842"/>
        <a:ext cx="3522903" cy="636498"/>
      </dsp:txXfrm>
    </dsp:sp>
    <dsp:sp modelId="{994F54E2-AE64-44AE-BA55-562ABA4B5042}">
      <dsp:nvSpPr>
        <dsp:cNvPr id="0" name=""/>
        <dsp:cNvSpPr/>
      </dsp:nvSpPr>
      <dsp:spPr>
        <a:xfrm>
          <a:off x="3249257" y="1711670"/>
          <a:ext cx="3551940" cy="77156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Khetha ivesa okanye indima eBhayibhileni</a:t>
          </a:r>
        </a:p>
      </dsp:txBody>
      <dsp:txXfrm>
        <a:off x="3249257" y="1711670"/>
        <a:ext cx="3551940" cy="771569"/>
      </dsp:txXfrm>
    </dsp:sp>
    <dsp:sp modelId="{46ABF043-736E-42FD-8322-B00CAF308F8C}">
      <dsp:nvSpPr>
        <dsp:cNvPr id="0" name=""/>
        <dsp:cNvSpPr/>
      </dsp:nvSpPr>
      <dsp:spPr>
        <a:xfrm>
          <a:off x="3249257" y="2750569"/>
          <a:ext cx="3551940" cy="77156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Yibhale phantsi ukuze uyikrole engqondweni yakho</a:t>
          </a:r>
          <a:endParaRPr lang="en" sz="2000" b="1" kern="1200" dirty="0">
            <a:effectLst/>
          </a:endParaRPr>
        </a:p>
      </dsp:txBody>
      <dsp:txXfrm>
        <a:off x="3249257" y="2750569"/>
        <a:ext cx="3551940" cy="771569"/>
      </dsp:txXfrm>
    </dsp:sp>
    <dsp:sp modelId="{7C618FE8-14FE-4ED3-889A-F0EB7DAC9545}">
      <dsp:nvSpPr>
        <dsp:cNvPr id="0" name=""/>
        <dsp:cNvSpPr/>
      </dsp:nvSpPr>
      <dsp:spPr>
        <a:xfrm>
          <a:off x="3249257" y="3789467"/>
          <a:ext cx="3551940" cy="63649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Krwelela iimbono ezinundoqo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49257" y="3789467"/>
        <a:ext cx="3551940" cy="636498"/>
      </dsp:txXfrm>
    </dsp:sp>
    <dsp:sp modelId="{EFAB4D20-F384-44DF-9D95-96DD516309D7}">
      <dsp:nvSpPr>
        <dsp:cNvPr id="0" name=""/>
        <dsp:cNvSpPr/>
      </dsp:nvSpPr>
      <dsp:spPr>
        <a:xfrm>
          <a:off x="3249257" y="4693295"/>
          <a:ext cx="3551940" cy="771569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Bhala phantsi iingcamango ezivelayo ngezo mbono zingundoqo</a:t>
          </a:r>
        </a:p>
      </dsp:txBody>
      <dsp:txXfrm>
        <a:off x="3249257" y="4693295"/>
        <a:ext cx="3551940" cy="771569"/>
      </dsp:txXfrm>
    </dsp:sp>
    <dsp:sp modelId="{9CBE719F-D12F-4ABD-B52B-46803A37B44B}">
      <dsp:nvSpPr>
        <dsp:cNvPr id="0" name=""/>
        <dsp:cNvSpPr/>
      </dsp:nvSpPr>
      <dsp:spPr>
        <a:xfrm>
          <a:off x="6832637" y="807842"/>
          <a:ext cx="1962922" cy="63649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Thandaza</a:t>
          </a:r>
        </a:p>
      </dsp:txBody>
      <dsp:txXfrm>
        <a:off x="6832637" y="807842"/>
        <a:ext cx="1962922" cy="636498"/>
      </dsp:txXfrm>
    </dsp:sp>
    <dsp:sp modelId="{BEAE7541-50F8-44FE-B4E4-5C0BD16B6740}">
      <dsp:nvSpPr>
        <dsp:cNvPr id="0" name=""/>
        <dsp:cNvSpPr/>
      </dsp:nvSpPr>
      <dsp:spPr>
        <a:xfrm>
          <a:off x="7181110" y="1711670"/>
          <a:ext cx="2327113" cy="1271010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effectLst/>
            </a:rPr>
            <a:t>Cela </a:t>
          </a:r>
          <a:r>
            <a:rPr lang="en-ZA" sz="2000" b="1" kern="1200" dirty="0" err="1">
              <a:effectLst/>
            </a:rPr>
            <a:t>uThixo</a:t>
          </a:r>
          <a:r>
            <a:rPr lang="en-ZA" sz="2000" b="1" kern="1200" dirty="0">
              <a:effectLst/>
            </a:rPr>
            <a:t> </a:t>
          </a:r>
          <a:r>
            <a:rPr lang="en-ZA" sz="2000" b="1" kern="1200" dirty="0" err="1">
              <a:effectLst/>
            </a:rPr>
            <a:t>akuncede</a:t>
          </a:r>
          <a:r>
            <a:rPr lang="en-ZA" sz="2000" b="1" kern="1200" dirty="0">
              <a:effectLst/>
            </a:rPr>
            <a:t> </a:t>
          </a:r>
          <a:r>
            <a:rPr lang="en-ZA" sz="2000" b="1" kern="1200" dirty="0" err="1">
              <a:effectLst/>
            </a:rPr>
            <a:t>usebenzise</a:t>
          </a:r>
          <a:r>
            <a:rPr lang="en-ZA" sz="2000" b="1" kern="1200" dirty="0">
              <a:effectLst/>
            </a:rPr>
            <a:t> </a:t>
          </a:r>
          <a:r>
            <a:rPr lang="en-ZA" sz="2000" b="1" kern="1200" dirty="0" err="1">
              <a:effectLst/>
            </a:rPr>
            <a:t>iingcinga</a:t>
          </a:r>
          <a:r>
            <a:rPr lang="en-ZA" sz="2000" b="1" kern="1200" dirty="0">
              <a:effectLst/>
            </a:rPr>
            <a:t> </a:t>
          </a:r>
          <a:r>
            <a:rPr lang="en-ZA" sz="2000" b="1" kern="1200" dirty="0" err="1">
              <a:effectLst/>
            </a:rPr>
            <a:t>ozifundileyo</a:t>
          </a:r>
          <a:endParaRPr lang="en" sz="2000" b="1" kern="1200" dirty="0">
            <a:effectLst/>
          </a:endParaRPr>
        </a:p>
      </dsp:txBody>
      <dsp:txXfrm>
        <a:off x="7181110" y="1711670"/>
        <a:ext cx="2327113" cy="1271010"/>
      </dsp:txXfrm>
    </dsp:sp>
    <dsp:sp modelId="{F06D3B0D-33F3-4E4F-9FD7-EEDCCDABD356}">
      <dsp:nvSpPr>
        <dsp:cNvPr id="0" name=""/>
        <dsp:cNvSpPr/>
      </dsp:nvSpPr>
      <dsp:spPr>
        <a:xfrm>
          <a:off x="9531402" y="807842"/>
          <a:ext cx="1962922" cy="63649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Yabelana</a:t>
          </a:r>
        </a:p>
      </dsp:txBody>
      <dsp:txXfrm>
        <a:off x="9531402" y="807842"/>
        <a:ext cx="1962922" cy="636498"/>
      </dsp:txXfrm>
    </dsp:sp>
    <dsp:sp modelId="{CFA922AC-43B1-4C81-A717-6122794DD71F}">
      <dsp:nvSpPr>
        <dsp:cNvPr id="0" name=""/>
        <dsp:cNvSpPr/>
      </dsp:nvSpPr>
      <dsp:spPr>
        <a:xfrm>
          <a:off x="9896470" y="1711670"/>
          <a:ext cx="1771654" cy="1312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Cinga ngomntu ongabelana naye oko ukufundileyo</a:t>
          </a:r>
        </a:p>
      </dsp:txBody>
      <dsp:txXfrm>
        <a:off x="9896470" y="1711670"/>
        <a:ext cx="1771654" cy="1312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Ezinye iindlela zokufunda iBhayibhile</a:t>
          </a: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Thelekisa ivesi nevesi (Isaya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Funda isahluko okanye incwadi yonke</a:t>
          </a: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Funda umxholo okanye igama ngoncedo loludwemagama</a:t>
          </a: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tx1"/>
              </a:solidFill>
              <a:effectLst/>
            </a:rPr>
            <a:t>Jonga </a:t>
          </a:r>
          <a:r>
            <a:rPr lang="en-ZA" sz="2000" b="1" kern="1200" dirty="0" err="1">
              <a:solidFill>
                <a:schemeClr val="tx1"/>
              </a:solidFill>
              <a:effectLst/>
            </a:rPr>
            <a:t>kwiingxelo</a:t>
          </a:r>
          <a:r>
            <a:rPr lang="en-ZA" sz="2000" b="1" kern="1200" dirty="0">
              <a:solidFill>
                <a:schemeClr val="tx1"/>
              </a:solidFill>
              <a:effectLst/>
            </a:rPr>
            <a:t> </a:t>
          </a:r>
          <a:r>
            <a:rPr lang="en-ZA" sz="2000" b="1" kern="1200" dirty="0" err="1">
              <a:solidFill>
                <a:schemeClr val="tx1"/>
              </a:solidFill>
              <a:effectLst/>
            </a:rPr>
            <a:t>zeBhayibhile</a:t>
          </a:r>
          <a:r>
            <a:rPr lang="en-ZA" sz="2000" b="1" kern="1200" dirty="0">
              <a:solidFill>
                <a:schemeClr val="tx1"/>
              </a:solidFill>
              <a:effectLst/>
            </a:rPr>
            <a:t> </a:t>
          </a:r>
          <a:r>
            <a:rPr lang="en-ZA" sz="2000" b="1" kern="1200" dirty="0" err="1">
              <a:solidFill>
                <a:schemeClr val="tx1"/>
              </a:solidFill>
              <a:effectLst/>
            </a:rPr>
            <a:t>okanye</a:t>
          </a:r>
          <a:r>
            <a:rPr lang="en-ZA" sz="2000" b="1" kern="1200" dirty="0">
              <a:solidFill>
                <a:schemeClr val="tx1"/>
              </a:solidFill>
              <a:effectLst/>
            </a:rPr>
            <a:t> </a:t>
          </a:r>
          <a:r>
            <a:rPr lang="en-ZA" sz="2000" b="1" kern="1200" dirty="0" err="1">
              <a:solidFill>
                <a:schemeClr val="tx1"/>
              </a:solidFill>
              <a:effectLst/>
            </a:rPr>
            <a:t>kwizichazimagama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tx1"/>
              </a:solidFill>
              <a:effectLst/>
            </a:rPr>
            <a:t>Funda </a:t>
          </a:r>
          <a:r>
            <a:rPr lang="en-ZA" sz="2000" b="1" kern="1200" dirty="0" err="1">
              <a:solidFill>
                <a:schemeClr val="tx1"/>
              </a:solidFill>
              <a:effectLst/>
            </a:rPr>
            <a:t>ngaxeshanye</a:t>
          </a:r>
          <a:r>
            <a:rPr lang="en-ZA" sz="2000" b="1" kern="1200" dirty="0">
              <a:solidFill>
                <a:schemeClr val="tx1"/>
              </a:solidFill>
              <a:effectLst/>
            </a:rPr>
            <a:t> </a:t>
          </a:r>
          <a:r>
            <a:rPr lang="en-ZA" sz="2000" b="1" kern="1200" dirty="0" err="1">
              <a:solidFill>
                <a:schemeClr val="tx1"/>
              </a:solidFill>
              <a:effectLst/>
            </a:rPr>
            <a:t>neziqendu</a:t>
          </a:r>
          <a:r>
            <a:rPr lang="en-ZA" sz="2000" b="1" kern="1200" dirty="0">
              <a:solidFill>
                <a:schemeClr val="tx1"/>
              </a:solidFill>
              <a:effectLst/>
            </a:rPr>
            <a:t> </a:t>
          </a:r>
          <a:r>
            <a:rPr lang="en-ZA" sz="2000" b="1" kern="1200" dirty="0" err="1">
              <a:solidFill>
                <a:schemeClr val="tx1"/>
              </a:solidFill>
              <a:effectLst/>
            </a:rPr>
            <a:t>ezikuthotho</a:t>
          </a:r>
          <a:r>
            <a:rPr lang="en-ZA" sz="2000" b="1" kern="1200" dirty="0">
              <a:solidFill>
                <a:schemeClr val="tx1"/>
              </a:solidFill>
              <a:effectLst/>
            </a:rPr>
            <a:t> </a:t>
          </a:r>
          <a:r>
            <a:rPr lang="en-ZA" sz="2000" b="1" kern="1200" dirty="0" err="1">
              <a:solidFill>
                <a:schemeClr val="tx1"/>
              </a:solidFill>
              <a:effectLst/>
            </a:rPr>
            <a:t>lwe</a:t>
          </a:r>
          <a:r>
            <a:rPr lang="en-ZA" sz="2000" b="1" kern="1200" dirty="0">
              <a:solidFill>
                <a:schemeClr val="tx1"/>
              </a:solidFill>
              <a:effectLst/>
            </a:rPr>
            <a:t>-“</a:t>
          </a:r>
          <a:r>
            <a:rPr lang="en-ZA" sz="2000" b="1" i="1" kern="1200" dirty="0">
              <a:solidFill>
                <a:schemeClr val="tx1"/>
              </a:solidFill>
              <a:effectLst/>
            </a:rPr>
            <a:t>Conflict of the Ages</a:t>
          </a:r>
          <a:r>
            <a:rPr lang="en-ZA" sz="2000" b="1" kern="1200" dirty="0">
              <a:solidFill>
                <a:schemeClr val="tx1"/>
              </a:solidFill>
              <a:effectLst/>
            </a:rPr>
            <a:t>” </a:t>
          </a:r>
          <a:r>
            <a:rPr lang="en-ZA" sz="2000" b="1" kern="1200" dirty="0" err="1">
              <a:solidFill>
                <a:schemeClr val="tx1"/>
              </a:solidFill>
              <a:effectLst/>
            </a:rPr>
            <a:t>olubhalwe</a:t>
          </a:r>
          <a:r>
            <a:rPr lang="en-ZA" sz="2000" b="1" kern="1200" dirty="0">
              <a:solidFill>
                <a:schemeClr val="tx1"/>
              </a:solidFill>
              <a:effectLst/>
            </a:rPr>
            <a:t> </a:t>
          </a:r>
          <a:r>
            <a:rPr lang="en-ZA" sz="2000" b="1" kern="1200" dirty="0" err="1">
              <a:solidFill>
                <a:schemeClr val="tx1"/>
              </a:solidFill>
              <a:effectLst/>
            </a:rPr>
            <a:t>nguEllen</a:t>
          </a:r>
          <a:r>
            <a:rPr lang="en-ZA" sz="2000" b="1" kern="1200" dirty="0">
              <a:solidFill>
                <a:schemeClr val="tx1"/>
              </a:solidFill>
              <a:effectLst/>
            </a:rPr>
            <a:t> White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INDLELA YOKUFUNDA IBHAYIBHILE</a:t>
            </a:r>
            <a:endParaRPr lang="e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ISifundo 5: 2 KuCanzibe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INZUZO YOKWABELANA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INkosi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uYehova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indinike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ulwimi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lwabafundileyo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ukuze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ndikwazi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ukuzimasa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otyhafileyo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ngelizwi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Ivusa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imiso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ngemiso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indivusela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indlebe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ukuba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ndive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ngokwabafundileyo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(Isaya 50:4)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Ucelwa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ulungiselele</a:t>
            </a:r>
            <a:r>
              <a:rPr lang="en-ZA" sz="2000" b="1" dirty="0"/>
              <a:t> </a:t>
            </a:r>
            <a:r>
              <a:rPr lang="en-ZA" sz="2000" b="1" dirty="0" err="1"/>
              <a:t>intshumayelo</a:t>
            </a:r>
            <a:r>
              <a:rPr lang="en-ZA" sz="2000" b="1" dirty="0"/>
              <a:t> </a:t>
            </a:r>
            <a:r>
              <a:rPr lang="en-ZA" sz="2000" b="1" dirty="0" err="1"/>
              <a:t>yenkqubo</a:t>
            </a:r>
            <a:r>
              <a:rPr lang="en-ZA" sz="2000" b="1" dirty="0"/>
              <a:t> </a:t>
            </a:r>
            <a:r>
              <a:rPr lang="en-ZA" sz="2000" b="1" dirty="0" err="1"/>
              <a:t>yangeSabatha</a:t>
            </a:r>
            <a:r>
              <a:rPr lang="en-ZA" sz="2000" b="1" dirty="0"/>
              <a:t>. </a:t>
            </a:r>
            <a:r>
              <a:rPr lang="en-ZA" sz="2000" b="1" dirty="0" err="1"/>
              <a:t>Unikela</a:t>
            </a:r>
            <a:r>
              <a:rPr lang="en-ZA" sz="2000" b="1" dirty="0"/>
              <a:t> </a:t>
            </a:r>
            <a:r>
              <a:rPr lang="en-ZA" sz="2000" b="1" dirty="0" err="1"/>
              <a:t>ixesha</a:t>
            </a:r>
            <a:r>
              <a:rPr lang="en-ZA" sz="2000" b="1" dirty="0"/>
              <a:t> </a:t>
            </a:r>
            <a:r>
              <a:rPr lang="en-ZA" sz="2000" b="1" dirty="0" err="1"/>
              <a:t>elikhethekileyo</a:t>
            </a:r>
            <a:r>
              <a:rPr lang="en-ZA" sz="2000" b="1" dirty="0"/>
              <a:t> </a:t>
            </a:r>
            <a:r>
              <a:rPr lang="en-ZA" sz="2000" b="1" dirty="0" err="1"/>
              <a:t>lokufunda</a:t>
            </a:r>
            <a:r>
              <a:rPr lang="en-ZA" sz="2000" b="1" dirty="0"/>
              <a:t> </a:t>
            </a:r>
            <a:r>
              <a:rPr lang="en-ZA" sz="2000" b="1" dirty="0" err="1"/>
              <a:t>ngomthandazo</a:t>
            </a:r>
            <a:r>
              <a:rPr lang="en-ZA" sz="2000" b="1" dirty="0"/>
              <a:t> </a:t>
            </a:r>
            <a:r>
              <a:rPr lang="en-ZA" sz="2000" b="1" dirty="0" err="1"/>
              <a:t>isihloko</a:t>
            </a:r>
            <a:r>
              <a:rPr lang="en-ZA" sz="2000" b="1" dirty="0"/>
              <a:t> </a:t>
            </a:r>
            <a:r>
              <a:rPr lang="en-ZA" sz="2000" b="1" dirty="0" err="1"/>
              <a:t>uMoya</a:t>
            </a:r>
            <a:r>
              <a:rPr lang="en-ZA" sz="2000" b="1" dirty="0"/>
              <a:t> </a:t>
            </a:r>
            <a:r>
              <a:rPr lang="en-ZA" sz="2000" b="1" dirty="0" err="1"/>
              <a:t>oyiNgcwele</a:t>
            </a:r>
            <a:r>
              <a:rPr lang="en-ZA" sz="2000" b="1" dirty="0"/>
              <a:t> </a:t>
            </a:r>
            <a:r>
              <a:rPr lang="en-ZA" sz="2000" b="1" dirty="0" err="1"/>
              <a:t>akuphefumlele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usikhethe</a:t>
            </a:r>
            <a:r>
              <a:rPr lang="en-ZA" sz="2000" b="1" dirty="0"/>
              <a:t>. </a:t>
            </a:r>
            <a:r>
              <a:rPr lang="en-ZA" sz="2000" b="1" dirty="0" err="1"/>
              <a:t>NgeSabatha</a:t>
            </a:r>
            <a:r>
              <a:rPr lang="en-ZA" sz="2000" b="1" dirty="0"/>
              <a:t>, </a:t>
            </a:r>
            <a:r>
              <a:rPr lang="en-ZA" sz="2000" b="1" dirty="0" err="1"/>
              <a:t>ushumayela</a:t>
            </a:r>
            <a:r>
              <a:rPr lang="en-ZA" sz="2000" b="1" dirty="0"/>
              <a:t> </a:t>
            </a:r>
            <a:r>
              <a:rPr lang="en-ZA" sz="2000" b="1" dirty="0" err="1"/>
              <a:t>ngamandla</a:t>
            </a:r>
            <a:r>
              <a:rPr lang="en-ZA" sz="2000" b="1" dirty="0"/>
              <a:t>. Ngubani </a:t>
            </a:r>
            <a:r>
              <a:rPr lang="en-ZA" sz="2000" b="1" dirty="0" err="1"/>
              <a:t>oza</a:t>
            </a:r>
            <a:r>
              <a:rPr lang="en-ZA" sz="2000" b="1" dirty="0"/>
              <a:t> </a:t>
            </a:r>
            <a:r>
              <a:rPr lang="en-ZA" sz="2000" b="1" dirty="0" err="1"/>
              <a:t>kuzuza</a:t>
            </a:r>
            <a:r>
              <a:rPr lang="en-ZA" sz="2000" b="1" dirty="0"/>
              <a:t> </a:t>
            </a:r>
            <a:r>
              <a:rPr lang="en-ZA" sz="2000" b="1" dirty="0" err="1"/>
              <a:t>kakhulu</a:t>
            </a:r>
            <a:r>
              <a:rPr lang="en-ZA" sz="2000" b="1" dirty="0"/>
              <a:t> </a:t>
            </a:r>
            <a:r>
              <a:rPr lang="en-ZA" sz="2000" b="1" dirty="0" err="1"/>
              <a:t>kule</a:t>
            </a:r>
            <a:r>
              <a:rPr lang="en-ZA" sz="2000" b="1" dirty="0"/>
              <a:t> </a:t>
            </a:r>
            <a:r>
              <a:rPr lang="en-ZA" sz="2000" b="1" dirty="0" err="1"/>
              <a:t>ntshumayelo</a:t>
            </a:r>
            <a:r>
              <a:rPr lang="en-ZA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Isifundo </a:t>
            </a:r>
            <a:r>
              <a:rPr lang="en-ZA" sz="2000" b="1" dirty="0" err="1"/>
              <a:t>seBhayibhile</a:t>
            </a:r>
            <a:r>
              <a:rPr lang="en-ZA" sz="2000" b="1" dirty="0"/>
              <a:t> </a:t>
            </a:r>
            <a:r>
              <a:rPr lang="en-ZA" sz="2000" b="1" dirty="0" err="1"/>
              <a:t>esabelana</a:t>
            </a:r>
            <a:r>
              <a:rPr lang="en-ZA" sz="2000" b="1" dirty="0"/>
              <a:t> </a:t>
            </a:r>
            <a:r>
              <a:rPr lang="en-ZA" sz="2000" b="1" dirty="0" err="1"/>
              <a:t>ngaso</a:t>
            </a:r>
            <a:r>
              <a:rPr lang="en-ZA" sz="2000" b="1" dirty="0"/>
              <a:t> </a:t>
            </a:r>
            <a:r>
              <a:rPr lang="en-ZA" sz="2000" b="1" dirty="0" err="1"/>
              <a:t>nabanye</a:t>
            </a:r>
            <a:r>
              <a:rPr lang="en-ZA" sz="2000" b="1" dirty="0"/>
              <a:t> – </a:t>
            </a:r>
            <a:r>
              <a:rPr lang="en-ZA" sz="2000" b="1" dirty="0" err="1"/>
              <a:t>nokuba</a:t>
            </a:r>
            <a:r>
              <a:rPr lang="en-ZA" sz="2000" b="1" dirty="0"/>
              <a:t> </a:t>
            </a:r>
            <a:r>
              <a:rPr lang="en-ZA" sz="2000" b="1" dirty="0" err="1"/>
              <a:t>sikwintshumayelo</a:t>
            </a:r>
            <a:r>
              <a:rPr lang="en-ZA" sz="2000" b="1" dirty="0"/>
              <a:t> </a:t>
            </a:r>
            <a:r>
              <a:rPr lang="en-ZA" sz="2000" b="1" dirty="0" err="1"/>
              <a:t>okanye</a:t>
            </a:r>
            <a:r>
              <a:rPr lang="en-ZA" sz="2000" b="1" dirty="0"/>
              <a:t> </a:t>
            </a:r>
            <a:r>
              <a:rPr lang="en-ZA" sz="2000" b="1" dirty="0" err="1"/>
              <a:t>sikwinqanaba</a:t>
            </a:r>
            <a:r>
              <a:rPr lang="en-ZA" sz="2000" b="1" dirty="0"/>
              <a:t> </a:t>
            </a:r>
            <a:r>
              <a:rPr lang="en-ZA" sz="2000" b="1" dirty="0" err="1"/>
              <a:t>lomntu</a:t>
            </a:r>
            <a:r>
              <a:rPr lang="en-ZA" sz="2000" b="1" dirty="0"/>
              <a:t> </a:t>
            </a:r>
            <a:r>
              <a:rPr lang="en-ZA" sz="2000" b="1" dirty="0" err="1"/>
              <a:t>ngamnye</a:t>
            </a:r>
            <a:r>
              <a:rPr lang="en-ZA" sz="2000" b="1" dirty="0"/>
              <a:t> – </a:t>
            </a:r>
            <a:r>
              <a:rPr lang="en-ZA" sz="2000" b="1" dirty="0" err="1"/>
              <a:t>sibetha</a:t>
            </a:r>
            <a:r>
              <a:rPr lang="en-ZA" sz="2000" b="1" dirty="0"/>
              <a:t> </a:t>
            </a:r>
            <a:r>
              <a:rPr lang="en-ZA" sz="2000" b="1" dirty="0" err="1"/>
              <a:t>iintaka</a:t>
            </a:r>
            <a:r>
              <a:rPr lang="en-ZA" sz="2000" b="1" dirty="0"/>
              <a:t> </a:t>
            </a:r>
            <a:r>
              <a:rPr lang="en-ZA" sz="2000" b="1" dirty="0" err="1"/>
              <a:t>ezimbini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Kuzo </a:t>
            </a:r>
            <a:r>
              <a:rPr lang="en-ZA" sz="2000" b="1" dirty="0" err="1"/>
              <a:t>zombini</a:t>
            </a:r>
            <a:r>
              <a:rPr lang="en-ZA" sz="2000" b="1" dirty="0"/>
              <a:t> </a:t>
            </a:r>
            <a:r>
              <a:rPr lang="en-ZA" sz="2000" b="1" dirty="0" err="1"/>
              <a:t>ezi</a:t>
            </a:r>
            <a:r>
              <a:rPr lang="en-ZA" sz="2000" b="1" dirty="0"/>
              <a:t> </a:t>
            </a:r>
            <a:r>
              <a:rPr lang="en-ZA" sz="2000" b="1" dirty="0" err="1"/>
              <a:t>meko</a:t>
            </a:r>
            <a:r>
              <a:rPr lang="en-ZA" sz="2000" b="1" dirty="0"/>
              <a:t>, </a:t>
            </a:r>
            <a:r>
              <a:rPr lang="en-ZA" sz="2000" b="1" dirty="0" err="1"/>
              <a:t>ubudlelwane</a:t>
            </a:r>
            <a:r>
              <a:rPr lang="en-ZA" sz="2000" b="1" dirty="0"/>
              <a:t> </a:t>
            </a:r>
            <a:r>
              <a:rPr lang="en-ZA" sz="2000" b="1" dirty="0" err="1"/>
              <a:t>noThixo</a:t>
            </a:r>
            <a:r>
              <a:rPr lang="en-ZA" sz="2000" b="1" dirty="0"/>
              <a:t> </a:t>
            </a:r>
            <a:r>
              <a:rPr lang="en-ZA" sz="2000" b="1" dirty="0" err="1"/>
              <a:t>buyaqina</a:t>
            </a:r>
            <a:r>
              <a:rPr lang="en-ZA" sz="2000" b="1" dirty="0"/>
              <a:t>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buyanda</a:t>
            </a:r>
            <a:r>
              <a:rPr lang="en-ZA" sz="2000" b="1" dirty="0"/>
              <a:t>. Lawo </a:t>
            </a:r>
            <a:r>
              <a:rPr lang="en-ZA" sz="2000" b="1" dirty="0" err="1"/>
              <a:t>ngamandla</a:t>
            </a:r>
            <a:r>
              <a:rPr lang="en-ZA" sz="2000" b="1" dirty="0"/>
              <a:t> </a:t>
            </a:r>
            <a:r>
              <a:rPr lang="en-ZA" sz="2000" b="1" dirty="0" err="1"/>
              <a:t>eLizwi</a:t>
            </a:r>
            <a:r>
              <a:rPr lang="en-ZA" sz="2000" b="1" dirty="0"/>
              <a:t> </a:t>
            </a:r>
            <a:r>
              <a:rPr lang="en-ZA" sz="2000" b="1" dirty="0" err="1"/>
              <a:t>likaThixo</a:t>
            </a:r>
            <a:r>
              <a:rPr lang="en-ZA" sz="2000" b="1" dirty="0"/>
              <a:t>, “</a:t>
            </a:r>
            <a:r>
              <a:rPr lang="en-ZA" sz="2000" b="1" dirty="0" err="1"/>
              <a:t>elingayi</a:t>
            </a:r>
            <a:r>
              <a:rPr lang="en-ZA" sz="2000" b="1" dirty="0"/>
              <a:t> </a:t>
            </a:r>
            <a:r>
              <a:rPr lang="en-ZA" sz="2000" b="1" dirty="0" err="1"/>
              <a:t>kubuyela</a:t>
            </a:r>
            <a:r>
              <a:rPr lang="en-ZA" sz="2000" b="1" dirty="0"/>
              <a:t> </a:t>
            </a:r>
            <a:r>
              <a:rPr lang="en-ZA" sz="2000" b="1" dirty="0" err="1"/>
              <a:t>kum</a:t>
            </a:r>
            <a:r>
              <a:rPr lang="en-ZA" sz="2000" b="1" dirty="0"/>
              <a:t> </a:t>
            </a:r>
            <a:r>
              <a:rPr lang="en-ZA" sz="2000" b="1" dirty="0" err="1"/>
              <a:t>lilambatha</a:t>
            </a:r>
            <a:r>
              <a:rPr lang="en-ZA" sz="2000" b="1" dirty="0"/>
              <a:t>” (Isaya 55:11).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Okokuqala</a:t>
            </a:r>
            <a:r>
              <a:rPr lang="en-ZA" sz="2000" b="1" dirty="0"/>
              <a:t>, </a:t>
            </a:r>
            <a:r>
              <a:rPr lang="en-ZA" sz="2000" b="1" dirty="0" err="1"/>
              <a:t>siyazuza</a:t>
            </a:r>
            <a:r>
              <a:rPr lang="en-ZA" sz="2000" b="1" dirty="0"/>
              <a:t> </a:t>
            </a:r>
            <a:r>
              <a:rPr lang="en-ZA" sz="2000" b="1" dirty="0" err="1"/>
              <a:t>koko</a:t>
            </a:r>
            <a:r>
              <a:rPr lang="en-ZA" sz="2000" b="1" dirty="0"/>
              <a:t> </a:t>
            </a:r>
            <a:r>
              <a:rPr lang="en-ZA" sz="2000" b="1" dirty="0" err="1"/>
              <a:t>sikufundileyo</a:t>
            </a:r>
            <a:r>
              <a:rPr lang="en-ZA" sz="2000" b="1" dirty="0"/>
              <a:t>. </a:t>
            </a:r>
            <a:r>
              <a:rPr lang="en-ZA" sz="2000" b="1" dirty="0" err="1"/>
              <a:t>Okwesibini</a:t>
            </a:r>
            <a:r>
              <a:rPr lang="en-ZA" sz="2000" b="1" dirty="0"/>
              <a:t>, </a:t>
            </a:r>
            <a:r>
              <a:rPr lang="en-ZA" sz="2000" b="1" dirty="0" err="1"/>
              <a:t>abantu</a:t>
            </a:r>
            <a:r>
              <a:rPr lang="en-ZA" sz="2000" b="1" dirty="0"/>
              <a:t> </a:t>
            </a:r>
            <a:r>
              <a:rPr lang="en-ZA" sz="2000" b="1" dirty="0" err="1"/>
              <a:t>esabelana</a:t>
            </a:r>
            <a:r>
              <a:rPr lang="en-ZA" sz="2000" b="1" dirty="0"/>
              <a:t> </a:t>
            </a:r>
            <a:r>
              <a:rPr lang="en-ZA" sz="2000" b="1" dirty="0" err="1"/>
              <a:t>nabo</a:t>
            </a:r>
            <a:r>
              <a:rPr lang="en-ZA" sz="2000" b="1" dirty="0"/>
              <a:t> </a:t>
            </a:r>
            <a:r>
              <a:rPr lang="en-ZA" sz="2000" b="1" dirty="0" err="1"/>
              <a:t>ngolu</a:t>
            </a:r>
            <a:r>
              <a:rPr lang="en-ZA" sz="2000" b="1" dirty="0"/>
              <a:t> </a:t>
            </a:r>
            <a:r>
              <a:rPr lang="en-ZA" sz="2000" b="1" dirty="0" err="1"/>
              <a:t>lwazi</a:t>
            </a:r>
            <a:r>
              <a:rPr lang="en-ZA" sz="2000" b="1" dirty="0"/>
              <a:t> </a:t>
            </a:r>
            <a:r>
              <a:rPr lang="en-ZA" sz="2000" b="1" dirty="0" err="1"/>
              <a:t>bayazuza</a:t>
            </a:r>
            <a:r>
              <a:rPr lang="en-ZA" sz="2000" b="1" dirty="0"/>
              <a:t>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bayakhuthazeka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badadele</a:t>
            </a:r>
            <a:r>
              <a:rPr lang="en-ZA" sz="2000" b="1" dirty="0"/>
              <a:t> </a:t>
            </a:r>
            <a:r>
              <a:rPr lang="en-ZA" sz="2000" b="1" dirty="0" err="1"/>
              <a:t>enzulwini</a:t>
            </a:r>
            <a:r>
              <a:rPr lang="en-ZA" sz="2000" b="1" dirty="0"/>
              <a:t> </a:t>
            </a:r>
            <a:r>
              <a:rPr lang="en-ZA" sz="2000" b="1" dirty="0" err="1"/>
              <a:t>kolo</a:t>
            </a:r>
            <a:r>
              <a:rPr lang="en-ZA" sz="2000" b="1" dirty="0"/>
              <a:t> </a:t>
            </a:r>
            <a:r>
              <a:rPr lang="en-ZA" sz="2000" b="1" dirty="0" err="1"/>
              <a:t>lwazi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INZUZO YOKULITYA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73884"/>
            <a:ext cx="1062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“Hayi, ukuba mnandi kwentetho yakho ekhuhlangubeni lam!”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(INdumiso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Kufuneka silitye iLizwi likaThixo (Yer. 15:16)!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514" y="1284340"/>
            <a:ext cx="350778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38461"/>
            <a:ext cx="611279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"</a:t>
            </a:r>
            <a:r>
              <a:rPr lang="en-US" sz="2000" b="1" dirty="0"/>
              <a:t> </a:t>
            </a:r>
            <a:r>
              <a:rPr lang="en-US" sz="2000" b="1" dirty="0" err="1"/>
              <a:t>Nokuba</a:t>
            </a:r>
            <a:r>
              <a:rPr lang="en-US" sz="2000" b="1" dirty="0"/>
              <a:t> </a:t>
            </a:r>
            <a:r>
              <a:rPr lang="en-US" sz="2000" b="1" dirty="0" err="1"/>
              <a:t>yintoni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inkqubela</a:t>
            </a:r>
            <a:r>
              <a:rPr lang="en-US" sz="2000" b="1" dirty="0"/>
              <a:t> </a:t>
            </a:r>
            <a:r>
              <a:rPr lang="en-US" sz="2000" b="1" dirty="0" err="1"/>
              <a:t>phambili</a:t>
            </a:r>
            <a:r>
              <a:rPr lang="en-US" sz="2000" b="1" dirty="0"/>
              <a:t> </a:t>
            </a:r>
            <a:r>
              <a:rPr lang="en-US" sz="2000" b="1" dirty="0" err="1"/>
              <a:t>yengqondo</a:t>
            </a:r>
            <a:r>
              <a:rPr lang="en-US" sz="2000" b="1" dirty="0"/>
              <a:t> </a:t>
            </a:r>
            <a:r>
              <a:rPr lang="en-US" sz="2000" b="1" dirty="0" err="1"/>
              <a:t>yomntu</a:t>
            </a:r>
            <a:r>
              <a:rPr lang="en-US" sz="2000" b="1" dirty="0"/>
              <a:t>, </a:t>
            </a:r>
            <a:r>
              <a:rPr lang="en-US" sz="2000" b="1" dirty="0" err="1"/>
              <a:t>makangacingi</a:t>
            </a:r>
            <a:r>
              <a:rPr lang="en-US" sz="2000" b="1" dirty="0"/>
              <a:t> </a:t>
            </a:r>
            <a:r>
              <a:rPr lang="en-US" sz="2000" b="1" dirty="0" err="1"/>
              <a:t>nakancinci</a:t>
            </a:r>
            <a:r>
              <a:rPr lang="en-US" sz="2000" b="1" dirty="0"/>
              <a:t>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akukho</a:t>
            </a:r>
            <a:r>
              <a:rPr lang="en-US" sz="2000" b="1" dirty="0"/>
              <a:t> </a:t>
            </a:r>
            <a:r>
              <a:rPr lang="en-US" sz="2000" b="1" dirty="0" err="1"/>
              <a:t>mfuneko</a:t>
            </a:r>
            <a:r>
              <a:rPr lang="en-US" sz="2000" b="1" dirty="0"/>
              <a:t> </a:t>
            </a:r>
            <a:r>
              <a:rPr lang="en-US" sz="2000" b="1" dirty="0" err="1"/>
              <a:t>yokukhangela</a:t>
            </a:r>
            <a:r>
              <a:rPr lang="en-US" sz="2000" b="1" dirty="0"/>
              <a:t> </a:t>
            </a:r>
            <a:r>
              <a:rPr lang="en-US" sz="2000" b="1" dirty="0" err="1"/>
              <a:t>ngokucokisekileyo</a:t>
            </a:r>
            <a:r>
              <a:rPr lang="en-US" sz="2000" b="1" dirty="0"/>
              <a:t> </a:t>
            </a:r>
            <a:r>
              <a:rPr lang="en-US" sz="2000" b="1" dirty="0" err="1"/>
              <a:t>nangokuqhubekayo</a:t>
            </a:r>
            <a:r>
              <a:rPr lang="en-US" sz="2000" b="1" dirty="0"/>
              <a:t> </a:t>
            </a:r>
            <a:r>
              <a:rPr lang="en-US" sz="2000" b="1" dirty="0" err="1"/>
              <a:t>iziBhalo</a:t>
            </a:r>
            <a:r>
              <a:rPr lang="en-US" sz="2000" b="1" dirty="0"/>
              <a:t> </a:t>
            </a:r>
            <a:r>
              <a:rPr lang="en-US" sz="2000" b="1" dirty="0" err="1"/>
              <a:t>ukuze</a:t>
            </a:r>
            <a:r>
              <a:rPr lang="en-US" sz="2000" b="1" dirty="0"/>
              <a:t> </a:t>
            </a:r>
            <a:r>
              <a:rPr lang="en-US" sz="2000" b="1" dirty="0" err="1"/>
              <a:t>kufunyanwe</a:t>
            </a:r>
            <a:r>
              <a:rPr lang="en-US" sz="2000" b="1" dirty="0"/>
              <a:t> </a:t>
            </a:r>
            <a:r>
              <a:rPr lang="en-US" sz="2000" b="1" dirty="0" err="1"/>
              <a:t>ukukhanya</a:t>
            </a:r>
            <a:r>
              <a:rPr lang="en-US" sz="2000" b="1" dirty="0"/>
              <a:t> </a:t>
            </a:r>
            <a:r>
              <a:rPr lang="en-US" sz="2000" b="1" dirty="0" err="1"/>
              <a:t>okukhulu</a:t>
            </a:r>
            <a:r>
              <a:rPr lang="en-US" sz="2000" b="1" dirty="0"/>
              <a:t>. </a:t>
            </a:r>
            <a:r>
              <a:rPr lang="en-US" sz="2000" b="1" dirty="0" err="1"/>
              <a:t>Njengabantu</a:t>
            </a:r>
            <a:r>
              <a:rPr lang="en-US" sz="2000" b="1" dirty="0"/>
              <a:t>, </a:t>
            </a:r>
            <a:r>
              <a:rPr lang="en-US" sz="2000" b="1" dirty="0" err="1"/>
              <a:t>sibizelwe</a:t>
            </a:r>
            <a:r>
              <a:rPr lang="en-US" sz="2000" b="1" dirty="0"/>
              <a:t> </a:t>
            </a:r>
            <a:r>
              <a:rPr lang="en-US" sz="2000" b="1" dirty="0" err="1"/>
              <a:t>ngabanye</a:t>
            </a:r>
            <a:r>
              <a:rPr lang="en-US" sz="2000" b="1" dirty="0"/>
              <a:t>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sibe</a:t>
            </a:r>
            <a:r>
              <a:rPr lang="en-US" sz="2000" b="1" dirty="0"/>
              <a:t> </a:t>
            </a:r>
            <a:r>
              <a:rPr lang="en-US" sz="2000" b="1" dirty="0" err="1"/>
              <a:t>ngabafundi</a:t>
            </a:r>
            <a:r>
              <a:rPr lang="en-US" sz="2000" b="1" dirty="0"/>
              <a:t> </a:t>
            </a:r>
            <a:r>
              <a:rPr lang="en-US" sz="2000" b="1" dirty="0" err="1"/>
              <a:t>besiprofeto</a:t>
            </a:r>
            <a:r>
              <a:rPr lang="en-US" sz="2000" b="1" dirty="0"/>
              <a:t>..”                    </a:t>
            </a:r>
            <a:r>
              <a:rPr lang="en-US" sz="1600" b="1" dirty="0"/>
              <a:t>Ellen G. White, Counsels to Writers and Editors, p.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4" y="3162895"/>
            <a:ext cx="82472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Simele</a:t>
            </a:r>
            <a:r>
              <a:rPr lang="en-ZA" sz="2000" b="1" dirty="0"/>
              <a:t> </a:t>
            </a:r>
            <a:r>
              <a:rPr lang="en-ZA" sz="2000" b="1" dirty="0" err="1"/>
              <a:t>nje</a:t>
            </a:r>
            <a:r>
              <a:rPr lang="en-ZA" sz="2000" b="1" dirty="0"/>
              <a:t> </a:t>
            </a:r>
            <a:r>
              <a:rPr lang="en-ZA" sz="2000" b="1" dirty="0" err="1"/>
              <a:t>sisondele</a:t>
            </a:r>
            <a:r>
              <a:rPr lang="en-ZA" sz="2000" b="1" dirty="0"/>
              <a:t> size </a:t>
            </a:r>
            <a:r>
              <a:rPr lang="en-ZA" sz="2000" b="1" dirty="0" err="1"/>
              <a:t>siphulaphule</a:t>
            </a:r>
            <a:r>
              <a:rPr lang="en-ZA" sz="2000" b="1" dirty="0"/>
              <a:t> </a:t>
            </a:r>
            <a:r>
              <a:rPr lang="en-ZA" sz="2000" b="1" dirty="0" err="1"/>
              <a:t>oko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asixelela</a:t>
            </a:r>
            <a:r>
              <a:rPr lang="en-ZA" sz="2000" b="1" dirty="0"/>
              <a:t> </a:t>
            </a:r>
            <a:r>
              <a:rPr lang="en-ZA" sz="2000" b="1" dirty="0" err="1"/>
              <a:t>kona</a:t>
            </a:r>
            <a:r>
              <a:rPr lang="en-ZA" sz="2000" b="1" dirty="0"/>
              <a:t> </a:t>
            </a:r>
            <a:r>
              <a:rPr lang="en-ZA" sz="2000" b="1" dirty="0" err="1"/>
              <a:t>ngeBhayibhile</a:t>
            </a:r>
            <a:r>
              <a:rPr lang="en-ZA" sz="2000" b="1" dirty="0"/>
              <a:t> (Isaya 55:3). </a:t>
            </a:r>
            <a:r>
              <a:rPr lang="en-ZA" sz="2000" b="1" dirty="0" err="1"/>
              <a:t>Okukhona</a:t>
            </a:r>
            <a:r>
              <a:rPr lang="en-ZA" sz="2000" b="1" dirty="0"/>
              <a:t> </a:t>
            </a:r>
            <a:r>
              <a:rPr lang="en-ZA" sz="2000" b="1" dirty="0" err="1"/>
              <a:t>sichitha</a:t>
            </a:r>
            <a:r>
              <a:rPr lang="en-ZA" sz="2000" b="1" dirty="0"/>
              <a:t> </a:t>
            </a:r>
            <a:r>
              <a:rPr lang="en-ZA" sz="2000" b="1" dirty="0" err="1"/>
              <a:t>ixesha</a:t>
            </a:r>
            <a:r>
              <a:rPr lang="en-ZA" sz="2000" b="1" dirty="0"/>
              <a:t> </a:t>
            </a:r>
            <a:r>
              <a:rPr lang="en-ZA" sz="2000" b="1" dirty="0" err="1"/>
              <a:t>elininzi</a:t>
            </a:r>
            <a:r>
              <a:rPr lang="en-ZA" sz="2000" b="1" dirty="0"/>
              <a:t> </a:t>
            </a:r>
            <a:r>
              <a:rPr lang="en-ZA" sz="2000" b="1" dirty="0" err="1"/>
              <a:t>sihlolisisa</a:t>
            </a:r>
            <a:r>
              <a:rPr lang="en-ZA" sz="2000" b="1" dirty="0"/>
              <a:t> </a:t>
            </a:r>
            <a:r>
              <a:rPr lang="en-ZA" sz="2000" b="1" dirty="0" err="1"/>
              <a:t>amaphepha</a:t>
            </a:r>
            <a:r>
              <a:rPr lang="en-ZA" sz="2000" b="1" dirty="0"/>
              <a:t> </a:t>
            </a:r>
            <a:r>
              <a:rPr lang="en-ZA" sz="2000" b="1" dirty="0" err="1"/>
              <a:t>ayo</a:t>
            </a:r>
            <a:r>
              <a:rPr lang="en-ZA" sz="2000" b="1" dirty="0"/>
              <a:t>, </a:t>
            </a:r>
            <a:r>
              <a:rPr lang="en-ZA" sz="2000" b="1" dirty="0" err="1"/>
              <a:t>kokukhona</a:t>
            </a:r>
            <a:r>
              <a:rPr lang="en-ZA" sz="2000" b="1" dirty="0"/>
              <a:t> </a:t>
            </a:r>
            <a:r>
              <a:rPr lang="en-ZA" sz="2000" b="1" dirty="0" err="1"/>
              <a:t>sifumana</a:t>
            </a:r>
            <a:r>
              <a:rPr lang="en-ZA" sz="2000" b="1" dirty="0"/>
              <a:t> </a:t>
            </a:r>
            <a:r>
              <a:rPr lang="en-ZA" sz="2000" b="1" dirty="0" err="1"/>
              <a:t>ukondliwa</a:t>
            </a:r>
            <a:r>
              <a:rPr lang="en-ZA" sz="2000" b="1" dirty="0"/>
              <a:t> </a:t>
            </a:r>
            <a:r>
              <a:rPr lang="en-ZA" sz="2000" b="1" dirty="0" err="1"/>
              <a:t>okungakumbi</a:t>
            </a:r>
            <a:r>
              <a:rPr lang="en-ZA" sz="2000" b="1" dirty="0"/>
              <a:t>,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kokukhona</a:t>
            </a:r>
            <a:r>
              <a:rPr lang="en-ZA" sz="2000" b="1" dirty="0"/>
              <a:t> </a:t>
            </a:r>
            <a:r>
              <a:rPr lang="en-ZA" sz="2000" b="1" dirty="0" err="1"/>
              <a:t>sifumana</a:t>
            </a:r>
            <a:r>
              <a:rPr lang="en-ZA" sz="2000" b="1" dirty="0"/>
              <a:t> </a:t>
            </a:r>
            <a:r>
              <a:rPr lang="en-ZA" sz="2000" b="1" dirty="0" err="1"/>
              <a:t>iintsikelelo</a:t>
            </a:r>
            <a:r>
              <a:rPr lang="en-ZA" sz="2000" b="1" dirty="0"/>
              <a:t> </a:t>
            </a:r>
            <a:r>
              <a:rPr lang="en-ZA" sz="2000" b="1" dirty="0" err="1"/>
              <a:t>ezingaphezulu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710656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Ngaphaya koko, oku kutya kusimahla (Isaya 55:1)!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76200" y="1642864"/>
            <a:ext cx="8349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 err="1">
                <a:solidFill>
                  <a:prstClr val="black"/>
                </a:solidFill>
              </a:rPr>
              <a:t>Nangona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linambitheka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kunobusi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asifanele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silitye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ngokoqobo</a:t>
            </a:r>
            <a:r>
              <a:rPr lang="en-ZA" sz="2000" b="1" dirty="0">
                <a:solidFill>
                  <a:prstClr val="black"/>
                </a:solidFill>
              </a:rPr>
              <a:t> (</a:t>
            </a:r>
            <a:r>
              <a:rPr lang="en-ZA" sz="2000" b="1" dirty="0" err="1">
                <a:solidFill>
                  <a:prstClr val="black"/>
                </a:solidFill>
              </a:rPr>
              <a:t>INdum</a:t>
            </a:r>
            <a:r>
              <a:rPr lang="en-ZA" sz="2000" b="1" dirty="0">
                <a:solidFill>
                  <a:prstClr val="black"/>
                </a:solidFill>
              </a:rPr>
              <a:t>. 119:103). </a:t>
            </a:r>
            <a:r>
              <a:rPr lang="en-ZA" sz="2000" b="1" dirty="0" err="1">
                <a:solidFill>
                  <a:prstClr val="black"/>
                </a:solidFill>
              </a:rPr>
              <a:t>Ukufunda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iBhayibhile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kukutya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komphefumlo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kukuhlaziyeka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kokwenene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okuphilisa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umoya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wethu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nokuguqula</a:t>
            </a:r>
            <a:r>
              <a:rPr lang="en-ZA" sz="2000" b="1" dirty="0">
                <a:solidFill>
                  <a:prstClr val="black"/>
                </a:solidFill>
              </a:rPr>
              <a:t> ubuntu </a:t>
            </a:r>
            <a:r>
              <a:rPr lang="en-ZA" sz="2000" b="1" dirty="0" err="1">
                <a:solidFill>
                  <a:prstClr val="black"/>
                </a:solidFill>
              </a:rPr>
              <a:t>bethu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Ukufunda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iLizwi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akuyi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kufezekisa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isiphumo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esiyilelwe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liZulu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kufuneka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lifundwe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kwaye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ligcinwe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entliziyweni</a:t>
            </a:r>
            <a:r>
              <a:rPr lang="en-US" sz="2400" b="1" dirty="0">
                <a:latin typeface="Constantia" panose="02030602050306030303" pitchFamily="18" charset="0"/>
              </a:rPr>
              <a:t>. Ulwazi </a:t>
            </a:r>
            <a:r>
              <a:rPr lang="en-US" sz="2400" b="1" dirty="0" err="1">
                <a:latin typeface="Constantia" panose="02030602050306030303" pitchFamily="18" charset="0"/>
              </a:rPr>
              <a:t>ngoThixo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alufunyanwa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ngaphandle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komzamo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wengqondo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Sifanele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sifunde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iBhayibhile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ngenkuthalo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sicele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uncedo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loMoya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oyiNgcwele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kuThixo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ukuze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siqonde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iLizwi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laKhe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Sifanele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sithathe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ivesi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enye</a:t>
            </a:r>
            <a:r>
              <a:rPr lang="en-US" sz="2400" b="1" dirty="0">
                <a:latin typeface="Constantia" panose="02030602050306030303" pitchFamily="18" charset="0"/>
              </a:rPr>
              <a:t>, size </a:t>
            </a:r>
            <a:r>
              <a:rPr lang="en-US" sz="2400" b="1" dirty="0" err="1">
                <a:latin typeface="Constantia" panose="02030602050306030303" pitchFamily="18" charset="0"/>
              </a:rPr>
              <a:t>sigxile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engqondweni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kumsebenzi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wokuqinisekisa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ingcinga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ayibeke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kuloo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kuthi</a:t>
            </a:r>
            <a:r>
              <a:rPr lang="en-US" sz="2400" b="1" dirty="0">
                <a:latin typeface="Constantia" panose="02030602050306030303" pitchFamily="18" charset="0"/>
              </a:rPr>
              <a:t>. […]</a:t>
            </a:r>
          </a:p>
          <a:p>
            <a:pPr algn="just"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ILizwi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likaThixo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sisonka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sobomi</a:t>
            </a:r>
            <a:r>
              <a:rPr lang="en-US" sz="2400" b="1" dirty="0">
                <a:latin typeface="Constantia" panose="02030602050306030303" pitchFamily="18" charset="0"/>
              </a:rPr>
              <a:t>. Abo </a:t>
            </a:r>
            <a:r>
              <a:rPr lang="en-US" sz="2400" b="1" dirty="0" err="1">
                <a:latin typeface="Constantia" panose="02030602050306030303" pitchFamily="18" charset="0"/>
              </a:rPr>
              <a:t>batya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betyisa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Lizwi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belenza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inxalenye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yesenzo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ngasinye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kunye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yonke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impawu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zobuntu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bakhula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ngamandla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kaThixo</a:t>
            </a:r>
            <a:r>
              <a:rPr lang="en-US" sz="2400" b="1" dirty="0">
                <a:latin typeface="Constantia" panose="02030602050306030303" pitchFamily="18" charset="0"/>
              </a:rPr>
              <a:t>. Linika </a:t>
            </a:r>
            <a:r>
              <a:rPr lang="en-US" sz="2400" b="1" dirty="0" err="1">
                <a:latin typeface="Constantia" panose="02030602050306030303" pitchFamily="18" charset="0"/>
              </a:rPr>
              <a:t>umphefumlo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amandla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angafiyo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ligqibelelisa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lizisa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uvuyo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oluya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kuhlala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ngonaphakade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April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8466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“Liya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njalo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ilizwi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lam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eliphuma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emlonyeni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wam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aliyi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kubuyela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lilambatha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lingakwenzanga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endikuthandayo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lingakuphumelelisanga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oko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ndilithumela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(Isaya 55:11)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42322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29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“Abantu abangcwele bakaThixo bathetha beqhutywa nguMoya oyiNgcwele” (2 Pet. 1:21), baza bayibhala phantsi imiyalezo yabo emacwecweni eBhayibhile.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356308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>
                <a:solidFill>
                  <a:prstClr val="black"/>
                </a:solidFill>
              </a:rPr>
              <a:t>Singazikhupha </a:t>
            </a:r>
            <a:r>
              <a:rPr lang="en-ZA" sz="2000" b="1" dirty="0" err="1">
                <a:solidFill>
                  <a:prstClr val="black"/>
                </a:solidFill>
              </a:rPr>
              <a:t>njani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ezi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zinto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zixabisekileyo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uThixo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asilungiselele</a:t>
            </a:r>
            <a:r>
              <a:rPr lang="en-ZA" sz="2000" b="1" dirty="0">
                <a:solidFill>
                  <a:prstClr val="black"/>
                </a:solidFill>
              </a:rPr>
              <a:t> zona </a:t>
            </a:r>
            <a:r>
              <a:rPr lang="en-ZA" sz="2000" b="1" dirty="0" err="1">
                <a:solidFill>
                  <a:prstClr val="black"/>
                </a:solidFill>
              </a:rPr>
              <a:t>eBhayibhileni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kwaye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zsizuza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ntoni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ngokuzifunda</a:t>
            </a:r>
            <a:r>
              <a:rPr lang="en-ZA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110723"/>
            <a:ext cx="6331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 err="1">
                <a:solidFill>
                  <a:prstClr val="black"/>
                </a:solidFill>
              </a:rPr>
              <a:t>Kuyo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sifumana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amatye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anqabileyo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anika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ubomi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ithemba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inkuthazo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intuthuzelo</a:t>
            </a:r>
            <a:r>
              <a:rPr lang="en-ZA" sz="2000" b="1" dirty="0">
                <a:solidFill>
                  <a:prstClr val="black"/>
                </a:solidFill>
              </a:rPr>
              <a:t>, ... </a:t>
            </a:r>
            <a:r>
              <a:rPr lang="en-ZA" sz="2000" b="1" dirty="0" err="1">
                <a:solidFill>
                  <a:prstClr val="black"/>
                </a:solidFill>
              </a:rPr>
              <a:t>Amanye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abonakala</a:t>
            </a:r>
            <a:r>
              <a:rPr lang="en-ZA" sz="2000" b="1" dirty="0">
                <a:solidFill>
                  <a:prstClr val="black"/>
                </a:solidFill>
              </a:rPr>
              <a:t> xa </a:t>
            </a:r>
            <a:r>
              <a:rPr lang="en-ZA" sz="2000" b="1" dirty="0" err="1">
                <a:solidFill>
                  <a:prstClr val="black"/>
                </a:solidFill>
              </a:rPr>
              <a:t>uwajonga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okokuqala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amanye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kufuneka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afunwe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ngononophelo</a:t>
            </a:r>
            <a:r>
              <a:rPr lang="en-Z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4045975" y="851750"/>
            <a:ext cx="6534939" cy="49185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INDLELA YOKUFUNDA IBHAYIBHILE</a:t>
            </a: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IXESHA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Niya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kundifuna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nindifumane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xa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nithe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nandifuna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ngentliziyo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yenu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yonke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(Yeremiya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Leliphi elona xesha lilungileyo lokufunda iBhayibhile?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Simele</a:t>
            </a:r>
            <a:r>
              <a:rPr lang="en-ZA" sz="2000" b="1" dirty="0"/>
              <a:t> </a:t>
            </a:r>
            <a:r>
              <a:rPr lang="en-ZA" sz="2000" b="1" dirty="0" err="1"/>
              <a:t>siyihlalutye</a:t>
            </a:r>
            <a:r>
              <a:rPr lang="en-ZA" sz="2000" b="1" dirty="0"/>
              <a:t> </a:t>
            </a:r>
            <a:r>
              <a:rPr lang="en-ZA" sz="2000" b="1" dirty="0" err="1"/>
              <a:t>impendulo</a:t>
            </a:r>
            <a:r>
              <a:rPr lang="en-ZA" sz="2000" b="1" dirty="0"/>
              <a:t> </a:t>
            </a:r>
            <a:r>
              <a:rPr lang="en-ZA" sz="2000" b="1" dirty="0" err="1"/>
              <a:t>yethu</a:t>
            </a:r>
            <a:r>
              <a:rPr lang="en-ZA" sz="2000" b="1" dirty="0"/>
              <a:t> </a:t>
            </a:r>
            <a:r>
              <a:rPr lang="en-ZA" sz="2000" b="1" dirty="0" err="1"/>
              <a:t>siqwalasele</a:t>
            </a:r>
            <a:r>
              <a:rPr lang="en-ZA" sz="2000" b="1" dirty="0"/>
              <a:t> </a:t>
            </a:r>
            <a:r>
              <a:rPr lang="en-ZA" sz="2000" b="1" dirty="0" err="1"/>
              <a:t>izinto</a:t>
            </a:r>
            <a:r>
              <a:rPr lang="en-ZA" sz="2000" b="1" dirty="0"/>
              <a:t> </a:t>
            </a:r>
            <a:r>
              <a:rPr lang="en-ZA" sz="2000" b="1" dirty="0" err="1"/>
              <a:t>ezimbini</a:t>
            </a:r>
            <a:r>
              <a:rPr lang="en-ZA" sz="2000" b="1" dirty="0"/>
              <a:t>: </a:t>
            </a:r>
            <a:r>
              <a:rPr lang="en-ZA" sz="2000" b="1" dirty="0" err="1"/>
              <a:t>ixesha</a:t>
            </a:r>
            <a:r>
              <a:rPr lang="en-ZA" sz="2000" b="1" dirty="0"/>
              <a:t> </a:t>
            </a:r>
            <a:r>
              <a:rPr lang="en-ZA" sz="2000" b="1" dirty="0" err="1"/>
              <a:t>kunye</a:t>
            </a:r>
            <a:r>
              <a:rPr lang="en-ZA" sz="2000" b="1" dirty="0"/>
              <a:t> </a:t>
            </a:r>
            <a:r>
              <a:rPr lang="en-ZA" sz="2000" b="1" dirty="0" err="1"/>
              <a:t>nezinga</a:t>
            </a:r>
            <a:r>
              <a:rPr lang="en-ZA" sz="2000" b="1" dirty="0"/>
              <a:t> </a:t>
            </a:r>
            <a:r>
              <a:rPr lang="en-ZA" sz="2000" b="1" dirty="0" err="1"/>
              <a:t>lokusebenzisa</a:t>
            </a:r>
            <a:r>
              <a:rPr lang="en-ZA" sz="2000" b="1" dirty="0"/>
              <a:t> </a:t>
            </a:r>
            <a:r>
              <a:rPr lang="en-ZA" sz="2000" b="1" dirty="0" err="1"/>
              <a:t>elo</a:t>
            </a:r>
            <a:r>
              <a:rPr lang="en-ZA" sz="2000" b="1" dirty="0"/>
              <a:t> </a:t>
            </a:r>
            <a:r>
              <a:rPr lang="en-ZA" sz="2000" b="1" dirty="0" err="1"/>
              <a:t>xesha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7207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Noxa</a:t>
            </a:r>
            <a:r>
              <a:rPr lang="en-ZA" sz="2000" b="1" dirty="0"/>
              <a:t> </a:t>
            </a:r>
            <a:r>
              <a:rPr lang="en-ZA" sz="2000" b="1" dirty="0" err="1"/>
              <a:t>kunjalo</a:t>
            </a:r>
            <a:r>
              <a:rPr lang="en-ZA" sz="2000" b="1" dirty="0"/>
              <a:t>, </a:t>
            </a:r>
            <a:r>
              <a:rPr lang="en-ZA" sz="2000" b="1" dirty="0" err="1"/>
              <a:t>ixesha</a:t>
            </a:r>
            <a:r>
              <a:rPr lang="en-ZA" sz="2000" b="1" dirty="0"/>
              <a:t> </a:t>
            </a:r>
            <a:r>
              <a:rPr lang="en-ZA" sz="2000" b="1" dirty="0" err="1"/>
              <a:t>esilinikela</a:t>
            </a:r>
            <a:r>
              <a:rPr lang="en-ZA" sz="2000" b="1" dirty="0"/>
              <a:t> </a:t>
            </a:r>
            <a:r>
              <a:rPr lang="en-ZA" sz="2000" b="1" dirty="0" err="1"/>
              <a:t>ekufundeni</a:t>
            </a:r>
            <a:r>
              <a:rPr lang="en-ZA" sz="2000" b="1" dirty="0"/>
              <a:t> </a:t>
            </a:r>
            <a:r>
              <a:rPr lang="en-ZA" sz="2000" b="1" dirty="0" err="1"/>
              <a:t>alinakuphelela</a:t>
            </a:r>
            <a:r>
              <a:rPr lang="en-ZA" sz="2000" b="1" dirty="0"/>
              <a:t> </a:t>
            </a:r>
            <a:r>
              <a:rPr lang="en-ZA" sz="2000" b="1" dirty="0" err="1"/>
              <a:t>ekufundeni</a:t>
            </a:r>
            <a:r>
              <a:rPr lang="en-ZA" sz="2000" b="1" dirty="0"/>
              <a:t> </a:t>
            </a:r>
            <a:r>
              <a:rPr lang="en-ZA" sz="2000" b="1" dirty="0" err="1"/>
              <a:t>nje</a:t>
            </a:r>
            <a:r>
              <a:rPr lang="en-ZA" sz="2000" b="1" dirty="0"/>
              <a:t>. Kulapho </a:t>
            </a:r>
            <a:r>
              <a:rPr lang="en-ZA" sz="2000" b="1" dirty="0" err="1"/>
              <a:t>ke</a:t>
            </a:r>
            <a:r>
              <a:rPr lang="en-ZA" sz="2000" b="1" dirty="0"/>
              <a:t> </a:t>
            </a:r>
            <a:r>
              <a:rPr lang="en-ZA" sz="2000" b="1" dirty="0" err="1"/>
              <a:t>intshisakalo</a:t>
            </a:r>
            <a:r>
              <a:rPr lang="en-ZA" sz="2000" b="1" dirty="0"/>
              <a:t> </a:t>
            </a:r>
            <a:r>
              <a:rPr lang="en-ZA" sz="2000" b="1" dirty="0" err="1"/>
              <a:t>yethu</a:t>
            </a:r>
            <a:r>
              <a:rPr lang="en-ZA" sz="2000" b="1" dirty="0"/>
              <a:t> </a:t>
            </a:r>
            <a:r>
              <a:rPr lang="en-ZA" sz="2000" b="1" dirty="0" err="1"/>
              <a:t>isebenza</a:t>
            </a:r>
            <a:r>
              <a:rPr lang="en-ZA" sz="2000" b="1" dirty="0"/>
              <a:t> </a:t>
            </a:r>
            <a:r>
              <a:rPr lang="en-ZA" sz="2000" b="1" dirty="0" err="1"/>
              <a:t>khona</a:t>
            </a:r>
            <a:r>
              <a:rPr lang="en-ZA" sz="2000" b="1" dirty="0"/>
              <a:t>. </a:t>
            </a:r>
            <a:r>
              <a:rPr lang="en-ZA" sz="2000" b="1" dirty="0" err="1"/>
              <a:t>Kutheni</a:t>
            </a:r>
            <a:r>
              <a:rPr lang="en-ZA" sz="2000" b="1" dirty="0"/>
              <a:t> </a:t>
            </a:r>
            <a:r>
              <a:rPr lang="en-ZA" sz="2000" b="1" dirty="0" err="1"/>
              <a:t>ndifunda</a:t>
            </a:r>
            <a:r>
              <a:rPr lang="en-ZA" sz="2000" b="1" dirty="0"/>
              <a:t> </a:t>
            </a:r>
            <a:r>
              <a:rPr lang="en-ZA" sz="2000" b="1" dirty="0" err="1"/>
              <a:t>iBhayibhile</a:t>
            </a:r>
            <a:r>
              <a:rPr lang="en-ZA" sz="2000" b="1" dirty="0"/>
              <a:t>? </a:t>
            </a:r>
            <a:r>
              <a:rPr lang="en-ZA" sz="2000" b="1" dirty="0" err="1"/>
              <a:t>Ingaba</a:t>
            </a:r>
            <a:r>
              <a:rPr lang="en-ZA" sz="2000" b="1" dirty="0"/>
              <a:t> </a:t>
            </a:r>
            <a:r>
              <a:rPr lang="en-ZA" sz="2000" b="1" dirty="0" err="1"/>
              <a:t>ndifuna</a:t>
            </a:r>
            <a:r>
              <a:rPr lang="en-ZA" sz="2000" b="1" dirty="0"/>
              <a:t> </a:t>
            </a:r>
            <a:r>
              <a:rPr lang="en-ZA" sz="2000" b="1" dirty="0" err="1"/>
              <a:t>nje</a:t>
            </a:r>
            <a:r>
              <a:rPr lang="en-ZA" sz="2000" b="1" dirty="0"/>
              <a:t> </a:t>
            </a:r>
            <a:r>
              <a:rPr lang="en-ZA" sz="2000" b="1" dirty="0" err="1"/>
              <a:t>ulwazi</a:t>
            </a:r>
            <a:r>
              <a:rPr lang="en-ZA" sz="2000" b="1" dirty="0"/>
              <a:t>, </a:t>
            </a:r>
            <a:r>
              <a:rPr lang="en-ZA" sz="2000" b="1" dirty="0" err="1"/>
              <a:t>okanye</a:t>
            </a:r>
            <a:r>
              <a:rPr lang="en-ZA" sz="2000" b="1" dirty="0"/>
              <a:t> </a:t>
            </a:r>
            <a:r>
              <a:rPr lang="en-ZA" sz="2000" b="1" dirty="0" err="1"/>
              <a:t>ndinomnqweno</a:t>
            </a:r>
            <a:r>
              <a:rPr lang="en-ZA" sz="2000" b="1" dirty="0"/>
              <a:t> </a:t>
            </a:r>
            <a:r>
              <a:rPr lang="en-ZA" sz="2000" b="1" dirty="0" err="1"/>
              <a:t>onzulu</a:t>
            </a:r>
            <a:r>
              <a:rPr lang="en-ZA" sz="2000" b="1" dirty="0"/>
              <a:t> </a:t>
            </a:r>
            <a:r>
              <a:rPr lang="en-ZA" sz="2000" b="1" dirty="0" err="1"/>
              <a:t>wokwazi</a:t>
            </a:r>
            <a:r>
              <a:rPr lang="en-ZA" sz="2000" b="1" dirty="0"/>
              <a:t> </a:t>
            </a:r>
            <a:r>
              <a:rPr lang="en-ZA" sz="2000" b="1" dirty="0" err="1"/>
              <a:t>okungakumbi</a:t>
            </a:r>
            <a:r>
              <a:rPr lang="en-ZA" sz="2000" b="1" dirty="0"/>
              <a:t> </a:t>
            </a:r>
            <a:r>
              <a:rPr lang="en-ZA" sz="2000" b="1" dirty="0" err="1"/>
              <a:t>ngoThixo</a:t>
            </a:r>
            <a:r>
              <a:rPr lang="en-ZA" sz="2000" b="1" dirty="0"/>
              <a:t>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11815" y="2763685"/>
            <a:ext cx="51516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 err="1">
                <a:solidFill>
                  <a:prstClr val="black"/>
                </a:solidFill>
              </a:rPr>
              <a:t>Ngokuqinisekileyo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singazuza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ngakumbi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ngokubekela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ecaleni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iyure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enye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kucwangciso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lwethu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lokufunda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iBhayibhile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kunokuba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sinikele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imizuzu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emihlanu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kuphela</a:t>
            </a:r>
            <a:r>
              <a:rPr lang="en-Z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716839"/>
            <a:ext cx="8866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>
                <a:solidFill>
                  <a:prstClr val="black"/>
                </a:solidFill>
              </a:rPr>
              <a:t>Siza </a:t>
            </a:r>
            <a:r>
              <a:rPr lang="en-ZA" sz="2000" b="1" dirty="0" err="1">
                <a:solidFill>
                  <a:prstClr val="black"/>
                </a:solidFill>
              </a:rPr>
              <a:t>kuzuza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lukhulu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kwisifundo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sethu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seBhayibhile</a:t>
            </a:r>
            <a:r>
              <a:rPr lang="en-ZA" sz="2000" b="1" dirty="0">
                <a:solidFill>
                  <a:prstClr val="black"/>
                </a:solidFill>
              </a:rPr>
              <a:t> xa </a:t>
            </a:r>
            <a:r>
              <a:rPr lang="en-ZA" sz="2000" b="1" dirty="0" err="1">
                <a:solidFill>
                  <a:prstClr val="black"/>
                </a:solidFill>
              </a:rPr>
              <a:t>kufika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ixesha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lokuba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noThixo</a:t>
            </a:r>
            <a:r>
              <a:rPr lang="en-ZA" sz="2000" b="1" dirty="0">
                <a:solidFill>
                  <a:prstClr val="black"/>
                </a:solidFill>
              </a:rPr>
              <a:t> (Yer. 29:13), size </a:t>
            </a:r>
            <a:r>
              <a:rPr lang="en-ZA" sz="2000" b="1" dirty="0" err="1">
                <a:solidFill>
                  <a:prstClr val="black"/>
                </a:solidFill>
              </a:rPr>
              <a:t>sivuye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kuye</a:t>
            </a:r>
            <a:r>
              <a:rPr lang="en-ZA" sz="2000" b="1" dirty="0">
                <a:solidFill>
                  <a:prstClr val="black"/>
                </a:solidFill>
              </a:rPr>
              <a:t> (</a:t>
            </a:r>
            <a:r>
              <a:rPr lang="en-ZA" sz="2000" b="1" dirty="0" err="1">
                <a:solidFill>
                  <a:prstClr val="black"/>
                </a:solidFill>
              </a:rPr>
              <a:t>INdu</a:t>
            </a:r>
            <a:r>
              <a:rPr lang="en-ZA" sz="2000" b="1" dirty="0">
                <a:solidFill>
                  <a:prstClr val="black"/>
                </a:solidFill>
              </a:rPr>
              <a:t>. 37:4); xa </a:t>
            </a:r>
            <a:r>
              <a:rPr lang="en-ZA" sz="2000" b="1" dirty="0" err="1">
                <a:solidFill>
                  <a:prstClr val="black"/>
                </a:solidFill>
              </a:rPr>
              <a:t>sikhangela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kumaphepha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umyalezo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okhethekileyo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kaThixo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kuthi</a:t>
            </a:r>
            <a:r>
              <a:rPr lang="en-Z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accent5"/>
                </a:solidFill>
              </a:rPr>
              <a:t>INDAWO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“Uthe kusekusasa, kusemnyama kakhulu, wavuka, waphuma waya endaweni eyintlango, wathandaza khona apho.”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(Marko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Xa </a:t>
            </a:r>
            <a:r>
              <a:rPr lang="en-ZA" sz="2000" b="1" dirty="0" err="1"/>
              <a:t>uYesu</a:t>
            </a:r>
            <a:r>
              <a:rPr lang="en-ZA" sz="2000" b="1" dirty="0"/>
              <a:t> </a:t>
            </a:r>
            <a:r>
              <a:rPr lang="en-ZA" sz="2000" b="1" dirty="0" err="1"/>
              <a:t>wayefuna</a:t>
            </a:r>
            <a:r>
              <a:rPr lang="en-ZA" sz="2000" b="1" dirty="0"/>
              <a:t> </a:t>
            </a:r>
            <a:r>
              <a:rPr lang="en-ZA" sz="2000" b="1" dirty="0" err="1"/>
              <a:t>umzuzu</a:t>
            </a:r>
            <a:r>
              <a:rPr lang="en-ZA" sz="2000" b="1" dirty="0"/>
              <a:t> </a:t>
            </a:r>
            <a:r>
              <a:rPr lang="en-ZA" sz="2000" b="1" dirty="0" err="1"/>
              <a:t>okhethekileyo</a:t>
            </a:r>
            <a:r>
              <a:rPr lang="en-ZA" sz="2000" b="1" dirty="0"/>
              <a:t> </a:t>
            </a:r>
            <a:r>
              <a:rPr lang="en-ZA" sz="2000" b="1" dirty="0" err="1"/>
              <a:t>wonxibelelwano</a:t>
            </a:r>
            <a:r>
              <a:rPr lang="en-ZA" sz="2000" b="1" dirty="0"/>
              <a:t> </a:t>
            </a:r>
            <a:r>
              <a:rPr lang="en-ZA" sz="2000" b="1" dirty="0" err="1"/>
              <a:t>noThixo</a:t>
            </a:r>
            <a:r>
              <a:rPr lang="en-ZA" sz="2000" b="1" dirty="0"/>
              <a:t>, </a:t>
            </a:r>
            <a:r>
              <a:rPr lang="en-ZA" sz="2000" b="1" dirty="0" err="1"/>
              <a:t>wayevuka</a:t>
            </a:r>
            <a:r>
              <a:rPr lang="en-ZA" sz="2000" b="1" dirty="0"/>
              <a:t> </a:t>
            </a:r>
            <a:r>
              <a:rPr lang="en-ZA" sz="2000" b="1" dirty="0" err="1"/>
              <a:t>kwangethuba</a:t>
            </a:r>
            <a:r>
              <a:rPr lang="en-ZA" sz="2000" b="1" dirty="0"/>
              <a:t> aye </a:t>
            </a:r>
            <a:r>
              <a:rPr lang="en-ZA" sz="2000" b="1" dirty="0" err="1"/>
              <a:t>kufuna</a:t>
            </a:r>
            <a:r>
              <a:rPr lang="en-ZA" sz="2000" b="1" dirty="0"/>
              <a:t> </a:t>
            </a:r>
            <a:r>
              <a:rPr lang="en-ZA" sz="2000" b="1" dirty="0" err="1"/>
              <a:t>indawo</a:t>
            </a:r>
            <a:r>
              <a:rPr lang="en-ZA" sz="2000" b="1" dirty="0"/>
              <a:t> </a:t>
            </a:r>
            <a:r>
              <a:rPr lang="en-ZA" sz="2000" b="1" dirty="0" err="1"/>
              <a:t>ezolileyo</a:t>
            </a:r>
            <a:r>
              <a:rPr lang="en-ZA" sz="2000" b="1" dirty="0"/>
              <a:t> (Marko 1:35). Oku </a:t>
            </a:r>
            <a:r>
              <a:rPr lang="en-ZA" sz="2000" b="1" dirty="0" err="1"/>
              <a:t>kunokusetyenziswa</a:t>
            </a:r>
            <a:r>
              <a:rPr lang="en-ZA" sz="2000" b="1" dirty="0"/>
              <a:t> </a:t>
            </a:r>
            <a:r>
              <a:rPr lang="en-ZA" sz="2000" b="1" dirty="0" err="1"/>
              <a:t>kumthandazo</a:t>
            </a:r>
            <a:r>
              <a:rPr lang="en-ZA" sz="2000" b="1" dirty="0"/>
              <a:t> </a:t>
            </a:r>
            <a:r>
              <a:rPr lang="en-ZA" sz="2000" b="1" dirty="0" err="1"/>
              <a:t>nakwisifundo</a:t>
            </a:r>
            <a:r>
              <a:rPr lang="en-ZA" sz="2000" b="1" dirty="0"/>
              <a:t> </a:t>
            </a:r>
            <a:r>
              <a:rPr lang="en-ZA" sz="2000" b="1" dirty="0" err="1"/>
              <a:t>seBhayibhile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257" y="3544530"/>
            <a:ext cx="2967105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8" y="2527085"/>
            <a:ext cx="5839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Kunzima</a:t>
            </a:r>
            <a:r>
              <a:rPr lang="en-ZA" sz="2000" b="1" dirty="0"/>
              <a:t> </a:t>
            </a:r>
            <a:r>
              <a:rPr lang="en-ZA" sz="2000" b="1" dirty="0" err="1"/>
              <a:t>ukugxila</a:t>
            </a:r>
            <a:r>
              <a:rPr lang="en-ZA" sz="2000" b="1" dirty="0"/>
              <a:t> </a:t>
            </a:r>
            <a:r>
              <a:rPr lang="en-ZA" sz="2000" b="1" dirty="0" err="1"/>
              <a:t>ekufundeni</a:t>
            </a:r>
            <a:r>
              <a:rPr lang="en-ZA" sz="2000" b="1" dirty="0"/>
              <a:t> </a:t>
            </a:r>
            <a:r>
              <a:rPr lang="en-ZA" sz="2000" b="1" dirty="0" err="1"/>
              <a:t>kwindawo</a:t>
            </a:r>
            <a:r>
              <a:rPr lang="en-ZA" sz="2000" b="1" dirty="0"/>
              <a:t> </a:t>
            </a:r>
            <a:r>
              <a:rPr lang="en-ZA" sz="2000" b="1" dirty="0" err="1"/>
              <a:t>enengxolo</a:t>
            </a:r>
            <a:r>
              <a:rPr lang="en-ZA" sz="2000" b="1" dirty="0"/>
              <a:t> </a:t>
            </a:r>
            <a:r>
              <a:rPr lang="en-ZA" sz="2000" b="1" dirty="0" err="1"/>
              <a:t>okanye</a:t>
            </a:r>
            <a:r>
              <a:rPr lang="en-ZA" sz="2000" b="1" dirty="0"/>
              <a:t> </a:t>
            </a:r>
            <a:r>
              <a:rPr lang="en-ZA" sz="2000" b="1" dirty="0" err="1"/>
              <a:t>exakekileyo</a:t>
            </a:r>
            <a:r>
              <a:rPr lang="en-ZA" sz="2000" b="1" dirty="0"/>
              <a:t>. Kulula </a:t>
            </a:r>
            <a:r>
              <a:rPr lang="en-ZA" sz="2000" b="1" dirty="0" err="1"/>
              <a:t>ukukwenza</a:t>
            </a:r>
            <a:r>
              <a:rPr lang="en-ZA" sz="2000" b="1" dirty="0"/>
              <a:t> </a:t>
            </a:r>
            <a:r>
              <a:rPr lang="en-ZA" sz="2000" b="1" dirty="0" err="1"/>
              <a:t>oko</a:t>
            </a:r>
            <a:r>
              <a:rPr lang="en-ZA" sz="2000" b="1" dirty="0"/>
              <a:t> </a:t>
            </a:r>
            <a:r>
              <a:rPr lang="en-ZA" sz="2000" b="1" dirty="0" err="1"/>
              <a:t>kwindawo</a:t>
            </a:r>
            <a:r>
              <a:rPr lang="en-ZA" sz="2000" b="1" dirty="0"/>
              <a:t> </a:t>
            </a:r>
            <a:r>
              <a:rPr lang="en-ZA" sz="2000" b="1" dirty="0" err="1"/>
              <a:t>ekhululekileyo</a:t>
            </a:r>
            <a:r>
              <a:rPr lang="en-ZA" sz="2000" b="1" dirty="0"/>
              <a:t>, </a:t>
            </a:r>
            <a:r>
              <a:rPr lang="en-ZA" sz="2000" b="1" dirty="0" err="1"/>
              <a:t>ethuleyo</a:t>
            </a:r>
            <a:r>
              <a:rPr lang="en-ZA" sz="2000" b="1" dirty="0"/>
              <a:t>, </a:t>
            </a:r>
            <a:r>
              <a:rPr lang="en-ZA" sz="2000" b="1" dirty="0" err="1"/>
              <a:t>neyodwa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5000089"/>
            <a:ext cx="64432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>
                <a:solidFill>
                  <a:prstClr val="black"/>
                </a:solidFill>
              </a:rPr>
              <a:t>Nje </a:t>
            </a:r>
            <a:r>
              <a:rPr lang="en-ZA" sz="2000" b="1" dirty="0" err="1">
                <a:solidFill>
                  <a:prstClr val="black"/>
                </a:solidFill>
              </a:rPr>
              <a:t>ukuba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sifumane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ixesha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nendawo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efanelekileyo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mayisele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isiba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sisiqhelo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sethu</a:t>
            </a:r>
            <a:r>
              <a:rPr lang="en-ZA" sz="2000" b="1" dirty="0">
                <a:solidFill>
                  <a:prstClr val="black"/>
                </a:solidFill>
              </a:rPr>
              <a:t>. Mhlawumbi </a:t>
            </a:r>
            <a:r>
              <a:rPr lang="en-ZA" sz="2000" b="1" dirty="0" err="1">
                <a:solidFill>
                  <a:prstClr val="black"/>
                </a:solidFill>
              </a:rPr>
              <a:t>kukho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imeko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ethile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engasenza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singalifumani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elo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xesha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kodwa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masingavumi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kudlule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ixesha</a:t>
            </a:r>
            <a:r>
              <a:rPr lang="en-ZA" sz="2000" b="1" dirty="0">
                <a:solidFill>
                  <a:prstClr val="black"/>
                </a:solidFill>
              </a:rPr>
              <a:t> elide </a:t>
            </a:r>
            <a:r>
              <a:rPr lang="en-ZA" sz="2000" b="1" dirty="0" err="1">
                <a:solidFill>
                  <a:prstClr val="black"/>
                </a:solidFill>
              </a:rPr>
              <a:t>ngaphandle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kwesifundo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sethu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seBhayibhile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semihla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ngemihla</a:t>
            </a:r>
            <a:r>
              <a:rPr lang="en-Z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801238"/>
            <a:ext cx="5839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 err="1">
                <a:solidFill>
                  <a:prstClr val="black"/>
                </a:solidFill>
              </a:rPr>
              <a:t>Iiyure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zokuqala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okanye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zokugqibela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zosuku</a:t>
            </a:r>
            <a:r>
              <a:rPr lang="en-ZA" sz="2000" b="1" dirty="0">
                <a:solidFill>
                  <a:prstClr val="black"/>
                </a:solidFill>
              </a:rPr>
              <a:t>, xa </a:t>
            </a:r>
            <a:r>
              <a:rPr lang="en-ZA" sz="2000" b="1" dirty="0" err="1">
                <a:solidFill>
                  <a:prstClr val="black"/>
                </a:solidFill>
              </a:rPr>
              <a:t>kukho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inzolo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zinokuba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ngamaxesha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apho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sinokugxila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lula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ngakumbi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kwiingcinga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zethu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kuThixo</a:t>
            </a:r>
            <a:r>
              <a:rPr lang="en-Z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INDLELA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ilizwi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lam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eliphuma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emlonyeni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wam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;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aliyi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kubuyela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kuma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lilambatha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(Isaya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999884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611201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INDLELA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ilizwi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lam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eliphuma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emlonyeni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wam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;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aliyi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kubuyela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kuma</a:t>
            </a:r>
            <a:r>
              <a:rPr lang="es-ES" sz="16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lilambatha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(Isaya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721512" y="1510509"/>
            <a:ext cx="5451986" cy="31267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INZUZO YOKUFUNDA IBHAYIBHILE</a:t>
            </a: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876</Words>
  <Application>Microsoft Office PowerPoint</Application>
  <PresentationFormat>Panorámica</PresentationFormat>
  <Paragraphs>68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2026-03-21T15:43:08Z</dcterms:created>
  <dcterms:modified xsi:type="dcterms:W3CDTF">2026-04-30T19:41:00Z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31be4-bb77-46d3-b866-62153466896a_Enabled">
    <vt:lpwstr>true</vt:lpwstr>
  </property>
  <property fmtid="{D5CDD505-2E9C-101B-9397-08002B2CF9AE}" pid="3" name="MSIP_Label_b0d31be4-bb77-46d3-b866-62153466896a_SetDate">
    <vt:lpwstr>2026-04-30T08:51:59Z</vt:lpwstr>
  </property>
  <property fmtid="{D5CDD505-2E9C-101B-9397-08002B2CF9AE}" pid="4" name="MSIP_Label_b0d31be4-bb77-46d3-b866-62153466896a_Method">
    <vt:lpwstr>Standard</vt:lpwstr>
  </property>
  <property fmtid="{D5CDD505-2E9C-101B-9397-08002B2CF9AE}" pid="5" name="MSIP_Label_b0d31be4-bb77-46d3-b866-62153466896a_Name">
    <vt:lpwstr>Public</vt:lpwstr>
  </property>
  <property fmtid="{D5CDD505-2E9C-101B-9397-08002B2CF9AE}" pid="6" name="MSIP_Label_b0d31be4-bb77-46d3-b866-62153466896a_SiteId">
    <vt:lpwstr>fa785acd-36ef-41bc-8a94-89841327e045</vt:lpwstr>
  </property>
  <property fmtid="{D5CDD505-2E9C-101B-9397-08002B2CF9AE}" pid="7" name="MSIP_Label_b0d31be4-bb77-46d3-b866-62153466896a_ActionId">
    <vt:lpwstr>11abaa7b-5327-4ae7-9d72-609996483791</vt:lpwstr>
  </property>
  <property fmtid="{D5CDD505-2E9C-101B-9397-08002B2CF9AE}" pid="8" name="MSIP_Label_b0d31be4-bb77-46d3-b866-62153466896a_ContentBits">
    <vt:lpwstr>0</vt:lpwstr>
  </property>
  <property fmtid="{D5CDD505-2E9C-101B-9397-08002B2CF9AE}" pid="9" name="MSIP_Label_b0d31be4-bb77-46d3-b866-62153466896a_Tag">
    <vt:lpwstr>10, 3, 0, 1</vt:lpwstr>
  </property>
</Properties>
</file>