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82" r:id="rId3"/>
    <p:sldId id="287" r:id="rId4"/>
    <p:sldId id="257" r:id="rId5"/>
    <p:sldId id="283" r:id="rId6"/>
    <p:sldId id="284" r:id="rId7"/>
    <p:sldId id="285" r:id="rId8"/>
    <p:sldId id="260" r:id="rId9"/>
    <p:sldId id="279" r:id="rId10"/>
    <p:sldId id="261" r:id="rId11"/>
    <p:sldId id="262"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201B"/>
    <a:srgbClr val="E1E5EF"/>
    <a:srgbClr val="EFE6D1"/>
    <a:srgbClr val="596DA0"/>
    <a:srgbClr val="E4E4E5"/>
    <a:srgbClr val="C8AC63"/>
    <a:srgbClr val="D8C1D1"/>
    <a:srgbClr val="5983B1"/>
    <a:srgbClr val="2F4366"/>
    <a:srgbClr val="FF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image" Target="../media/image18.jpeg"/><Relationship Id="rId4"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image" Target="../media/image18.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EDEE5-62B5-4FCE-B239-EBF803944E72}" type="doc">
      <dgm:prSet loTypeId="urn:microsoft.com/office/officeart/2005/8/layout/lProcess1" loCatId="process" qsTypeId="urn:microsoft.com/office/officeart/2005/8/quickstyle/simple5" qsCatId="simple" csTypeId="urn:microsoft.com/office/officeart/2005/8/colors/colorful5" csCatId="colorful" phldr="1"/>
      <dgm:spPr/>
      <dgm:t>
        <a:bodyPr/>
        <a:lstStyle/>
        <a:p>
          <a:endParaRPr lang="es-ES"/>
        </a:p>
      </dgm:t>
    </dgm:pt>
    <dgm:pt modelId="{B1A423D1-B924-4DA5-A64F-B5E1E0C8FB35}">
      <dgm:prSet custT="1"/>
      <dgm:spPr/>
      <dgm:t>
        <a:bodyPr/>
        <a:lstStyle/>
        <a:p>
          <a:r>
            <a:rPr lang="en" sz="2000" b="1" dirty="0">
              <a:effectLst>
                <a:outerShdw blurRad="38100" dist="38100" dir="2700000" algn="tl">
                  <a:srgbClr val="000000">
                    <a:alpha val="43137"/>
                  </a:srgbClr>
                </a:outerShdw>
              </a:effectLst>
            </a:rPr>
            <a:t>Amaute in puanhampi silh uh hi (3)</a:t>
          </a:r>
        </a:p>
      </dgm:t>
    </dgm:pt>
    <dgm:pt modelId="{9F4127D7-F992-4AC6-A163-512425713DA3}" type="parTrans" cxnId="{BA1AFF56-162F-45E3-9698-253387D16EF4}">
      <dgm:prSet/>
      <dgm:spPr/>
      <dgm:t>
        <a:bodyPr/>
        <a:lstStyle/>
        <a:p>
          <a:endParaRPr lang="es-ES" sz="2000" b="1"/>
        </a:p>
      </dgm:t>
    </dgm:pt>
    <dgm:pt modelId="{DAAB2D0C-1112-4AF1-997C-58DB66AA5A0F}" type="sibTrans" cxnId="{BA1AFF56-162F-45E3-9698-253387D16EF4}">
      <dgm:prSet/>
      <dgm:spPr/>
      <dgm:t>
        <a:bodyPr/>
        <a:lstStyle/>
        <a:p>
          <a:endParaRPr lang="es-ES" sz="2000" b="1"/>
        </a:p>
      </dgm:t>
    </dgm:pt>
    <dgm:pt modelId="{84811D4F-461E-4A6F-8B7B-B06B2B496CC3}">
      <dgm:prSet custT="1"/>
      <dgm:spPr>
        <a:ln>
          <a:solidFill>
            <a:srgbClr val="D7A291">
              <a:alpha val="89804"/>
            </a:srgbClr>
          </a:solidFill>
        </a:ln>
      </dgm:spPr>
      <dgm:t>
        <a:bodyPr/>
        <a:lstStyle/>
        <a:p>
          <a:r>
            <a:rPr lang="en" sz="2000" b="1" dirty="0"/>
            <a:t>Haksatna hun sungah Lai Siangtho keemcing uh hi.</a:t>
          </a:r>
        </a:p>
      </dgm:t>
    </dgm:pt>
    <dgm:pt modelId="{92BAE6D1-B276-4F2F-B282-76E0B2AE5EC6}" type="parTrans" cxnId="{2F053225-FDF9-44B6-A3F3-A33EAC190547}">
      <dgm:prSet/>
      <dgm:spPr/>
      <dgm:t>
        <a:bodyPr/>
        <a:lstStyle/>
        <a:p>
          <a:endParaRPr lang="es-ES" sz="2000" b="1"/>
        </a:p>
      </dgm:t>
    </dgm:pt>
    <dgm:pt modelId="{8F52B365-0715-4763-82E0-EBD2E0301E6A}" type="sibTrans" cxnId="{2F053225-FDF9-44B6-A3F3-A33EAC190547}">
      <dgm:prSet/>
      <dgm:spPr/>
      <dgm:t>
        <a:bodyPr/>
        <a:lstStyle/>
        <a:p>
          <a:endParaRPr lang="es-ES" sz="2000" b="1"/>
        </a:p>
      </dgm:t>
    </dgm:pt>
    <dgm:pt modelId="{AD114B91-B4DC-49C8-AE6A-9AE9A4BE6105}">
      <dgm:prSet custT="1"/>
      <dgm:spPr/>
      <dgm:t>
        <a:bodyPr/>
        <a:lstStyle/>
        <a:p>
          <a:r>
            <a:rPr lang="en" sz="2000" b="1" dirty="0">
              <a:effectLst>
                <a:outerShdw blurRad="38100" dist="38100" dir="2700000" algn="tl">
                  <a:srgbClr val="000000">
                    <a:alpha val="43137"/>
                  </a:srgbClr>
                </a:outerShdw>
              </a:effectLst>
            </a:rPr>
            <a:t>Khat peuh in a bawlsiat ding ciangin mei kuang pai hi (5)</a:t>
          </a:r>
        </a:p>
      </dgm:t>
    </dgm:pt>
    <dgm:pt modelId="{7EB9A605-4745-48D2-BF27-5C7B44E34DB0}" type="parTrans" cxnId="{AD09F639-E690-4087-8544-1ECE2E4D76A1}">
      <dgm:prSet/>
      <dgm:spPr/>
      <dgm:t>
        <a:bodyPr/>
        <a:lstStyle/>
        <a:p>
          <a:endParaRPr lang="es-ES" sz="2000" b="1"/>
        </a:p>
      </dgm:t>
    </dgm:pt>
    <dgm:pt modelId="{AE93B0F5-293F-460A-9D54-C9106C8E4DDB}" type="sibTrans" cxnId="{AD09F639-E690-4087-8544-1ECE2E4D76A1}">
      <dgm:prSet/>
      <dgm:spPr/>
      <dgm:t>
        <a:bodyPr/>
        <a:lstStyle/>
        <a:p>
          <a:endParaRPr lang="es-ES" sz="2000" b="1"/>
        </a:p>
      </dgm:t>
    </dgm:pt>
    <dgm:pt modelId="{D7C279A3-F9FA-4D46-9135-0496D375F85A}">
      <dgm:prSet custT="1"/>
      <dgm:spPr/>
      <dgm:t>
        <a:bodyPr/>
        <a:lstStyle/>
        <a:p>
          <a:r>
            <a:rPr lang="en" sz="2000" b="1" dirty="0">
              <a:effectLst>
                <a:outerShdw blurRad="38100" dist="38100" dir="2700000" algn="tl">
                  <a:srgbClr val="000000">
                    <a:alpha val="43137"/>
                  </a:srgbClr>
                </a:outerShdw>
              </a:effectLst>
            </a:rPr>
            <a:t>Vantung khak in guahzu saklo (6a)</a:t>
          </a:r>
        </a:p>
      </dgm:t>
    </dgm:pt>
    <dgm:pt modelId="{BF069C02-BD80-4D7B-B17A-72DF06FA463D}" type="parTrans" cxnId="{38252509-8E3A-42C6-AAA5-E4CAAC3C5364}">
      <dgm:prSet/>
      <dgm:spPr/>
      <dgm:t>
        <a:bodyPr/>
        <a:lstStyle/>
        <a:p>
          <a:endParaRPr lang="es-ES" sz="2000" b="1"/>
        </a:p>
      </dgm:t>
    </dgm:pt>
    <dgm:pt modelId="{5B945FE5-3CCF-4974-8584-00B32761CB43}" type="sibTrans" cxnId="{38252509-8E3A-42C6-AAA5-E4CAAC3C5364}">
      <dgm:prSet/>
      <dgm:spPr/>
      <dgm:t>
        <a:bodyPr/>
        <a:lstStyle/>
        <a:p>
          <a:endParaRPr lang="es-ES" sz="2000" b="1"/>
        </a:p>
      </dgm:t>
    </dgm:pt>
    <dgm:pt modelId="{2CBE625E-A823-43FE-B78B-B124E833955B}">
      <dgm:prSet custT="1"/>
      <dgm:spPr/>
      <dgm:t>
        <a:bodyPr/>
        <a:lstStyle/>
        <a:p>
          <a:r>
            <a:rPr lang="en" sz="2000" b="1" dirty="0">
              <a:effectLst>
                <a:outerShdw blurRad="38100" dist="38100" dir="2700000" algn="tl">
                  <a:srgbClr val="000000">
                    <a:alpha val="43137"/>
                  </a:srgbClr>
                </a:outerShdw>
              </a:effectLst>
            </a:rPr>
            <a:t>Tuite sisan suak sakin gimna piangsak hi (6b)</a:t>
          </a:r>
        </a:p>
      </dgm:t>
    </dgm:pt>
    <dgm:pt modelId="{9251AA35-5079-4BFD-9B8F-A0B89306809A}" type="parTrans" cxnId="{E54D6F9E-B18A-4BEA-A3B7-06E22EAEE2C6}">
      <dgm:prSet/>
      <dgm:spPr/>
      <dgm:t>
        <a:bodyPr/>
        <a:lstStyle/>
        <a:p>
          <a:endParaRPr lang="es-ES" sz="2000" b="1"/>
        </a:p>
      </dgm:t>
    </dgm:pt>
    <dgm:pt modelId="{63C8E892-2FC1-4B1C-9FB9-CAEF7126E53C}" type="sibTrans" cxnId="{E54D6F9E-B18A-4BEA-A3B7-06E22EAEE2C6}">
      <dgm:prSet/>
      <dgm:spPr/>
      <dgm:t>
        <a:bodyPr/>
        <a:lstStyle/>
        <a:p>
          <a:endParaRPr lang="es-ES" sz="2000" b="1"/>
        </a:p>
      </dgm:t>
    </dgm:pt>
    <dgm:pt modelId="{96974C89-BE16-43E9-9FE2-9815F7FE7AFA}">
      <dgm:prSet custT="1"/>
      <dgm:spPr/>
      <dgm:t>
        <a:bodyPr/>
        <a:lstStyle/>
        <a:p>
          <a:r>
            <a:rPr lang="en" sz="2000" b="1" dirty="0"/>
            <a:t>Lai Siangtho a kantelte bekin kum zalom laizang bawlsiat hun le kha khuamial hunte pan suakta uh hi.</a:t>
          </a:r>
        </a:p>
      </dgm:t>
    </dgm:pt>
    <dgm:pt modelId="{96B88340-80D3-4106-A374-F907D60E41E6}" type="parTrans" cxnId="{2960E3F6-C871-48D5-AC0C-624DBA19079D}">
      <dgm:prSet/>
      <dgm:spPr/>
      <dgm:t>
        <a:bodyPr/>
        <a:lstStyle/>
        <a:p>
          <a:endParaRPr lang="es-ES" sz="2000" b="1"/>
        </a:p>
      </dgm:t>
    </dgm:pt>
    <dgm:pt modelId="{D39C8AD5-0552-46ED-A954-7282135A9732}" type="sibTrans" cxnId="{2960E3F6-C871-48D5-AC0C-624DBA19079D}">
      <dgm:prSet/>
      <dgm:spPr/>
      <dgm:t>
        <a:bodyPr/>
        <a:lstStyle/>
        <a:p>
          <a:endParaRPr lang="es-ES" sz="2000" b="1"/>
        </a:p>
      </dgm:t>
    </dgm:pt>
    <dgm:pt modelId="{FBCA7C43-23CB-48F8-9F0E-4B77A5B81C29}">
      <dgm:prSet custT="1"/>
      <dgm:spPr>
        <a:gradFill rotWithShape="0">
          <a:gsLst>
            <a:gs pos="0">
              <a:schemeClr val="accent1">
                <a:lumMod val="20000"/>
                <a:lumOff val="80000"/>
              </a:schemeClr>
            </a:gs>
            <a:gs pos="25000">
              <a:schemeClr val="accent1">
                <a:lumMod val="75000"/>
              </a:schemeClr>
            </a:gs>
            <a:gs pos="38000">
              <a:schemeClr val="accent1">
                <a:lumMod val="75000"/>
              </a:schemeClr>
            </a:gs>
            <a:gs pos="55000">
              <a:schemeClr val="accent1">
                <a:lumMod val="75000"/>
              </a:schemeClr>
            </a:gs>
            <a:gs pos="80000">
              <a:schemeClr val="accent1">
                <a:lumMod val="75000"/>
              </a:schemeClr>
            </a:gs>
            <a:gs pos="88000">
              <a:srgbClr val="D559AC"/>
            </a:gs>
            <a:gs pos="100000">
              <a:schemeClr val="accent1">
                <a:lumMod val="20000"/>
                <a:lumOff val="80000"/>
              </a:schemeClr>
            </a:gs>
          </a:gsLst>
        </a:gradFill>
      </dgm:spPr>
      <dgm:t>
        <a:bodyPr/>
        <a:lstStyle/>
        <a:p>
          <a:r>
            <a:rPr lang="en" sz="2000" b="1" dirty="0">
              <a:effectLst>
                <a:outerShdw blurRad="38100" dist="38100" dir="2700000" algn="tl">
                  <a:srgbClr val="000000">
                    <a:alpha val="43137"/>
                  </a:srgbClr>
                </a:outerShdw>
              </a:effectLst>
            </a:rPr>
            <a:t>Amaute Pasian mai-ah  ding (4)</a:t>
          </a:r>
        </a:p>
      </dgm:t>
    </dgm:pt>
    <dgm:pt modelId="{9CF25A5D-5F4D-4814-B830-EA19B6310E8A}" type="parTrans" cxnId="{D455A16B-FD37-4030-931B-8E677BE8B6EC}">
      <dgm:prSet/>
      <dgm:spPr/>
      <dgm:t>
        <a:bodyPr/>
        <a:lstStyle/>
        <a:p>
          <a:endParaRPr lang="es-ES" sz="2000" b="1"/>
        </a:p>
      </dgm:t>
    </dgm:pt>
    <dgm:pt modelId="{2C5C35B9-EE3E-4FE7-A026-2413E5C902D0}" type="sibTrans" cxnId="{D455A16B-FD37-4030-931B-8E677BE8B6EC}">
      <dgm:prSet/>
      <dgm:spPr/>
      <dgm:t>
        <a:bodyPr/>
        <a:lstStyle/>
        <a:p>
          <a:endParaRPr lang="es-ES" sz="2000" b="1"/>
        </a:p>
      </dgm:t>
    </dgm:pt>
    <dgm:pt modelId="{B6C986B4-EA65-4902-8153-C6BD26434A45}">
      <dgm:prSet custT="1"/>
      <dgm:spPr>
        <a:solidFill>
          <a:schemeClr val="accent1">
            <a:lumMod val="20000"/>
            <a:lumOff val="80000"/>
            <a:alpha val="90000"/>
          </a:schemeClr>
        </a:solidFill>
        <a:ln>
          <a:solidFill>
            <a:schemeClr val="accent1">
              <a:alpha val="90000"/>
            </a:schemeClr>
          </a:solidFill>
        </a:ln>
      </dgm:spPr>
      <dgm:t>
        <a:bodyPr/>
        <a:lstStyle/>
        <a:p>
          <a:r>
            <a:rPr lang="en" sz="2000" b="1" dirty="0"/>
            <a:t>Pasian in a kammal te bei mang’ dingin phallo hi</a:t>
          </a:r>
        </a:p>
      </dgm:t>
    </dgm:pt>
    <dgm:pt modelId="{1FBACF37-1516-43A4-BBB0-3243EDC7B61A}" type="parTrans" cxnId="{2F787ED7-6D14-4E3A-880D-8D5A36806D27}">
      <dgm:prSet/>
      <dgm:spPr>
        <a:gradFill rotWithShape="0">
          <a:gsLst>
            <a:gs pos="0">
              <a:srgbClr val="CC3399">
                <a:lumMod val="20000"/>
                <a:lumOff val="80000"/>
              </a:srgbClr>
            </a:gs>
            <a:gs pos="25000">
              <a:srgbClr val="CC3399">
                <a:lumMod val="75000"/>
              </a:srgbClr>
            </a:gs>
            <a:gs pos="38000">
              <a:srgbClr val="CC3399">
                <a:lumMod val="75000"/>
              </a:srgbClr>
            </a:gs>
            <a:gs pos="55000">
              <a:srgbClr val="CC3399">
                <a:lumMod val="75000"/>
              </a:srgbClr>
            </a:gs>
            <a:gs pos="80000">
              <a:srgbClr val="CC3399">
                <a:lumMod val="75000"/>
              </a:srgbClr>
            </a:gs>
            <a:gs pos="88000">
              <a:srgbClr val="D559AC"/>
            </a:gs>
            <a:gs pos="100000">
              <a:srgbClr val="CC3399">
                <a:lumMod val="20000"/>
                <a:lumOff val="80000"/>
              </a:srgbClr>
            </a:gs>
          </a:gsLst>
          <a:lin ang="5400000" scaled="0"/>
        </a:gradFill>
        <a:ln>
          <a:noFill/>
        </a:ln>
        <a:effectLst>
          <a:glow rad="50800">
            <a:srgbClr val="CC6600">
              <a:hueOff val="4922525"/>
              <a:satOff val="0"/>
              <a:lumOff val="8578"/>
              <a:alphaOff val="0"/>
              <a:tint val="68000"/>
              <a:shade val="93000"/>
              <a:alpha val="37000"/>
              <a:satMod val="250000"/>
            </a:srgbClr>
          </a:glow>
        </a:effectLst>
        <a:scene3d>
          <a:camera prst="orthographicFront">
            <a:rot lat="0" lon="0" rev="0"/>
          </a:camera>
          <a:lightRig rig="glow" dir="t">
            <a:rot lat="0" lon="0" rev="1800000"/>
          </a:lightRig>
        </a:scene3d>
        <a:sp3d contourW="10160" prstMaterial="dkEdge">
          <a:bevelT w="20320" h="19050" prst="angle"/>
          <a:contourClr>
            <a:srgbClr val="CC6600">
              <a:hueOff val="4922525"/>
              <a:satOff val="0"/>
              <a:lumOff val="8578"/>
              <a:alphaOff val="0"/>
              <a:shade val="30000"/>
              <a:satMod val="150000"/>
            </a:srgbClr>
          </a:contourClr>
        </a:sp3d>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lang="es-ES" sz="2000" b="1" kern="120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D0595DE-90D6-4162-97F5-3D02B3145E3F}" type="sibTrans" cxnId="{2F787ED7-6D14-4E3A-880D-8D5A36806D27}">
      <dgm:prSet/>
      <dgm:spPr/>
      <dgm:t>
        <a:bodyPr/>
        <a:lstStyle/>
        <a:p>
          <a:endParaRPr lang="es-ES" sz="2000" b="1"/>
        </a:p>
      </dgm:t>
    </dgm:pt>
    <dgm:pt modelId="{9205EC16-4A82-4F4F-A1B8-07726C729B61}">
      <dgm:prSet custT="1"/>
      <dgm:spPr/>
      <dgm:t>
        <a:bodyPr/>
        <a:lstStyle/>
        <a:p>
          <a:r>
            <a:rPr lang="en" sz="2000" b="1" dirty="0"/>
            <a:t>Lai Siangtho thupuak in a galte “valhtum” hi (Jer. 5:14)</a:t>
          </a:r>
          <a:endParaRPr lang="es-ES" sz="2000" b="1" dirty="0"/>
        </a:p>
      </dgm:t>
    </dgm:pt>
    <dgm:pt modelId="{73943E0D-78DE-4854-BE26-278EE05100E4}" type="parTrans" cxnId="{B0513B18-06F6-4753-A0A8-8129E6369B06}">
      <dgm:prSet/>
      <dgm:spPr/>
      <dgm:t>
        <a:bodyPr/>
        <a:lstStyle/>
        <a:p>
          <a:endParaRPr lang="es-ES" sz="2000" b="1"/>
        </a:p>
      </dgm:t>
    </dgm:pt>
    <dgm:pt modelId="{3A0F2F0F-F35F-40D0-87C4-C43AD125B4B2}" type="sibTrans" cxnId="{B0513B18-06F6-4753-A0A8-8129E6369B06}">
      <dgm:prSet/>
      <dgm:spPr/>
      <dgm:t>
        <a:bodyPr/>
        <a:lstStyle/>
        <a:p>
          <a:endParaRPr lang="es-ES" sz="2000" b="1"/>
        </a:p>
      </dgm:t>
    </dgm:pt>
    <dgm:pt modelId="{1BC50927-76A3-4D54-8AD5-1837D392B19F}">
      <dgm:prSet custT="1"/>
      <dgm:spPr/>
      <dgm:t>
        <a:bodyPr/>
        <a:lstStyle/>
        <a:p>
          <a:r>
            <a:rPr lang="en" sz="2000" b="1" dirty="0"/>
            <a:t>Lai Siangtho a nial man un Kha Siangtho  guah (sathau) zu nawnlo hi</a:t>
          </a:r>
          <a:endParaRPr lang="es-ES" sz="2000" b="1" dirty="0"/>
        </a:p>
      </dgm:t>
    </dgm:pt>
    <dgm:pt modelId="{BBA42236-27B2-434F-87E1-75D682CA2D9C}" type="parTrans" cxnId="{2269D95F-75E6-4348-8E36-7596B0D9E3EF}">
      <dgm:prSet/>
      <dgm:spPr/>
      <dgm:t>
        <a:bodyPr/>
        <a:lstStyle/>
        <a:p>
          <a:endParaRPr lang="es-ES" sz="2000" b="1"/>
        </a:p>
      </dgm:t>
    </dgm:pt>
    <dgm:pt modelId="{4DEEF8EA-0DFC-4742-9693-EAAC09DAB68A}" type="sibTrans" cxnId="{2269D95F-75E6-4348-8E36-7596B0D9E3EF}">
      <dgm:prSet/>
      <dgm:spPr/>
      <dgm:t>
        <a:bodyPr/>
        <a:lstStyle/>
        <a:p>
          <a:endParaRPr lang="es-ES" sz="2000" b="1"/>
        </a:p>
      </dgm:t>
    </dgm:pt>
    <dgm:pt modelId="{16DB4C8C-8682-4A3B-9B99-363D9B684543}" type="pres">
      <dgm:prSet presAssocID="{991EDEE5-62B5-4FCE-B239-EBF803944E72}" presName="Name0" presStyleCnt="0">
        <dgm:presLayoutVars>
          <dgm:dir/>
          <dgm:animLvl val="lvl"/>
          <dgm:resizeHandles val="exact"/>
        </dgm:presLayoutVars>
      </dgm:prSet>
      <dgm:spPr/>
    </dgm:pt>
    <dgm:pt modelId="{E0A5F4BD-C9FA-4780-A470-32FBE245E0FA}" type="pres">
      <dgm:prSet presAssocID="{B1A423D1-B924-4DA5-A64F-B5E1E0C8FB35}" presName="vertFlow" presStyleCnt="0"/>
      <dgm:spPr/>
    </dgm:pt>
    <dgm:pt modelId="{61A77F1B-8FAA-4B99-91FD-0C690986564F}" type="pres">
      <dgm:prSet presAssocID="{B1A423D1-B924-4DA5-A64F-B5E1E0C8FB35}" presName="header" presStyleLbl="node1" presStyleIdx="0" presStyleCnt="5" custScaleY="233339" custLinFactY="-23043" custLinFactNeighborY="-100000"/>
      <dgm:spPr/>
    </dgm:pt>
    <dgm:pt modelId="{A0835F05-7280-4350-9854-5EAFAFB3B07C}" type="pres">
      <dgm:prSet presAssocID="{92BAE6D1-B276-4F2F-B282-76E0B2AE5EC6}" presName="parTrans" presStyleLbl="sibTrans2D1" presStyleIdx="0" presStyleCnt="5" custScaleX="166314" custScaleY="309831"/>
      <dgm:spPr/>
    </dgm:pt>
    <dgm:pt modelId="{4EA08DA0-88FA-418C-9347-A89C8A3F8276}" type="pres">
      <dgm:prSet presAssocID="{84811D4F-461E-4A6F-8B7B-B06B2B496CC3}" presName="child" presStyleLbl="alignAccFollowNode1" presStyleIdx="0" presStyleCnt="5" custScaleY="466121" custLinFactY="28630" custLinFactNeighborY="100000">
        <dgm:presLayoutVars>
          <dgm:chMax val="0"/>
          <dgm:bulletEnabled val="1"/>
        </dgm:presLayoutVars>
      </dgm:prSet>
      <dgm:spPr/>
    </dgm:pt>
    <dgm:pt modelId="{D736430D-007F-477F-9F6C-04B91F6EB787}" type="pres">
      <dgm:prSet presAssocID="{B1A423D1-B924-4DA5-A64F-B5E1E0C8FB35}" presName="hSp" presStyleCnt="0"/>
      <dgm:spPr/>
    </dgm:pt>
    <dgm:pt modelId="{1F7FCBAA-FD80-4E3B-B59E-2408CB9F0E45}" type="pres">
      <dgm:prSet presAssocID="{FBCA7C43-23CB-48F8-9F0E-4B77A5B81C29}" presName="vertFlow" presStyleCnt="0"/>
      <dgm:spPr/>
    </dgm:pt>
    <dgm:pt modelId="{23B9FB05-B1E2-4414-8283-D0812862803D}" type="pres">
      <dgm:prSet presAssocID="{FBCA7C43-23CB-48F8-9F0E-4B77A5B81C29}" presName="header" presStyleLbl="node1" presStyleIdx="1" presStyleCnt="5" custScaleY="233339" custLinFactY="-23043" custLinFactNeighborY="-100000"/>
      <dgm:spPr/>
    </dgm:pt>
    <dgm:pt modelId="{20783254-356B-460E-81F4-327475D71E9F}" type="pres">
      <dgm:prSet presAssocID="{1FBACF37-1516-43A4-BBB0-3243EDC7B61A}" presName="parTrans" presStyleLbl="sibTrans2D1" presStyleIdx="1" presStyleCnt="5" custScaleX="166314" custScaleY="309831"/>
      <dgm:spPr>
        <a:xfrm rot="5400000">
          <a:off x="3329285" y="1242849"/>
          <a:ext cx="258900" cy="285834"/>
        </a:xfrm>
        <a:prstGeom prst="rightArrow">
          <a:avLst>
            <a:gd name="adj1" fmla="val 66700"/>
            <a:gd name="adj2" fmla="val 50000"/>
          </a:avLst>
        </a:prstGeom>
      </dgm:spPr>
    </dgm:pt>
    <dgm:pt modelId="{AC85952C-ADB2-4942-9DEE-56C03D7A9468}" type="pres">
      <dgm:prSet presAssocID="{B6C986B4-EA65-4902-8153-C6BD26434A45}" presName="child" presStyleLbl="alignAccFollowNode1" presStyleIdx="1" presStyleCnt="5" custScaleY="466121" custLinFactY="28630" custLinFactNeighborY="100000">
        <dgm:presLayoutVars>
          <dgm:chMax val="0"/>
          <dgm:bulletEnabled val="1"/>
        </dgm:presLayoutVars>
      </dgm:prSet>
      <dgm:spPr/>
    </dgm:pt>
    <dgm:pt modelId="{B81E8CED-CD60-462F-9C38-94C171B458F7}" type="pres">
      <dgm:prSet presAssocID="{FBCA7C43-23CB-48F8-9F0E-4B77A5B81C29}" presName="hSp" presStyleCnt="0"/>
      <dgm:spPr/>
    </dgm:pt>
    <dgm:pt modelId="{A1522574-3743-48F6-9E8F-A93FD97FE997}" type="pres">
      <dgm:prSet presAssocID="{AD114B91-B4DC-49C8-AE6A-9AE9A4BE6105}" presName="vertFlow" presStyleCnt="0"/>
      <dgm:spPr/>
    </dgm:pt>
    <dgm:pt modelId="{28981D51-9679-4DE7-9ED1-D17CDDF84C5B}" type="pres">
      <dgm:prSet presAssocID="{AD114B91-B4DC-49C8-AE6A-9AE9A4BE6105}" presName="header" presStyleLbl="node1" presStyleIdx="2" presStyleCnt="5" custScaleY="233339" custLinFactY="-23043" custLinFactNeighborY="-100000"/>
      <dgm:spPr/>
    </dgm:pt>
    <dgm:pt modelId="{87054C9D-C1A8-4211-8D15-6F4E736D7691}" type="pres">
      <dgm:prSet presAssocID="{73943E0D-78DE-4854-BE26-278EE05100E4}" presName="parTrans" presStyleLbl="sibTrans2D1" presStyleIdx="2" presStyleCnt="5" custScaleX="166314" custScaleY="309831"/>
      <dgm:spPr/>
    </dgm:pt>
    <dgm:pt modelId="{2206D6F4-53AB-47B6-BDB8-ABC7B285C977}" type="pres">
      <dgm:prSet presAssocID="{9205EC16-4A82-4F4F-A1B8-07726C729B61}" presName="child" presStyleLbl="alignAccFollowNode1" presStyleIdx="2" presStyleCnt="5" custScaleY="466121" custLinFactY="28630" custLinFactNeighborY="100000">
        <dgm:presLayoutVars>
          <dgm:chMax val="0"/>
          <dgm:bulletEnabled val="1"/>
        </dgm:presLayoutVars>
      </dgm:prSet>
      <dgm:spPr/>
    </dgm:pt>
    <dgm:pt modelId="{DEEC26E1-0C23-48D6-926E-489C0724A089}" type="pres">
      <dgm:prSet presAssocID="{AD114B91-B4DC-49C8-AE6A-9AE9A4BE6105}" presName="hSp" presStyleCnt="0"/>
      <dgm:spPr/>
    </dgm:pt>
    <dgm:pt modelId="{0C662291-1929-4FC4-B31B-E6B02BD7CBED}" type="pres">
      <dgm:prSet presAssocID="{D7C279A3-F9FA-4D46-9135-0496D375F85A}" presName="vertFlow" presStyleCnt="0"/>
      <dgm:spPr/>
    </dgm:pt>
    <dgm:pt modelId="{C8E190D5-F0C9-40A4-AA90-31EA865A1E13}" type="pres">
      <dgm:prSet presAssocID="{D7C279A3-F9FA-4D46-9135-0496D375F85A}" presName="header" presStyleLbl="node1" presStyleIdx="3" presStyleCnt="5" custScaleY="233339" custLinFactY="-23043" custLinFactNeighborY="-100000"/>
      <dgm:spPr/>
    </dgm:pt>
    <dgm:pt modelId="{1B990076-1F8D-4BF9-99E6-3E95F522F969}" type="pres">
      <dgm:prSet presAssocID="{BBA42236-27B2-434F-87E1-75D682CA2D9C}" presName="parTrans" presStyleLbl="sibTrans2D1" presStyleIdx="3" presStyleCnt="5" custScaleX="166314" custScaleY="309831"/>
      <dgm:spPr/>
    </dgm:pt>
    <dgm:pt modelId="{F938C992-3612-4804-A13A-88F6F515B6D1}" type="pres">
      <dgm:prSet presAssocID="{1BC50927-76A3-4D54-8AD5-1837D392B19F}" presName="child" presStyleLbl="alignAccFollowNode1" presStyleIdx="3" presStyleCnt="5" custScaleY="466121" custLinFactY="28630" custLinFactNeighborY="100000">
        <dgm:presLayoutVars>
          <dgm:chMax val="0"/>
          <dgm:bulletEnabled val="1"/>
        </dgm:presLayoutVars>
      </dgm:prSet>
      <dgm:spPr/>
    </dgm:pt>
    <dgm:pt modelId="{44628A0F-E72B-46AD-AC09-2A2C568F8995}" type="pres">
      <dgm:prSet presAssocID="{D7C279A3-F9FA-4D46-9135-0496D375F85A}" presName="hSp" presStyleCnt="0"/>
      <dgm:spPr/>
    </dgm:pt>
    <dgm:pt modelId="{1E483DE4-0FCE-463F-A6FD-81C031C3357B}" type="pres">
      <dgm:prSet presAssocID="{2CBE625E-A823-43FE-B78B-B124E833955B}" presName="vertFlow" presStyleCnt="0"/>
      <dgm:spPr/>
    </dgm:pt>
    <dgm:pt modelId="{A597F8E8-2E1F-4381-AA52-91D0FF9C3579}" type="pres">
      <dgm:prSet presAssocID="{2CBE625E-A823-43FE-B78B-B124E833955B}" presName="header" presStyleLbl="node1" presStyleIdx="4" presStyleCnt="5" custScaleY="233339" custLinFactY="-23043" custLinFactNeighborY="-100000"/>
      <dgm:spPr/>
    </dgm:pt>
    <dgm:pt modelId="{A145A9CF-ED70-4536-A293-93173E2F0093}" type="pres">
      <dgm:prSet presAssocID="{96B88340-80D3-4106-A374-F907D60E41E6}" presName="parTrans" presStyleLbl="sibTrans2D1" presStyleIdx="4" presStyleCnt="5" custScaleX="166314" custScaleY="309831"/>
      <dgm:spPr/>
    </dgm:pt>
    <dgm:pt modelId="{2C31F1D5-2C3B-47EA-BC50-86A6FD45B1F3}" type="pres">
      <dgm:prSet presAssocID="{96974C89-BE16-43E9-9FE2-9815F7FE7AFA}" presName="child" presStyleLbl="alignAccFollowNode1" presStyleIdx="4" presStyleCnt="5" custScaleY="466121" custLinFactY="28630" custLinFactNeighborY="100000">
        <dgm:presLayoutVars>
          <dgm:chMax val="0"/>
          <dgm:bulletEnabled val="1"/>
        </dgm:presLayoutVars>
      </dgm:prSet>
      <dgm:spPr/>
    </dgm:pt>
  </dgm:ptLst>
  <dgm:cxnLst>
    <dgm:cxn modelId="{3F796200-7532-4310-B4A8-7D4377DB2E86}" type="presOf" srcId="{BBA42236-27B2-434F-87E1-75D682CA2D9C}" destId="{1B990076-1F8D-4BF9-99E6-3E95F522F969}" srcOrd="0" destOrd="0" presId="urn:microsoft.com/office/officeart/2005/8/layout/lProcess1"/>
    <dgm:cxn modelId="{14298902-DEA4-4172-9A71-98480BB3641B}" type="presOf" srcId="{96B88340-80D3-4106-A374-F907D60E41E6}" destId="{A145A9CF-ED70-4536-A293-93173E2F0093}" srcOrd="0" destOrd="0" presId="urn:microsoft.com/office/officeart/2005/8/layout/lProcess1"/>
    <dgm:cxn modelId="{38252509-8E3A-42C6-AAA5-E4CAAC3C5364}" srcId="{991EDEE5-62B5-4FCE-B239-EBF803944E72}" destId="{D7C279A3-F9FA-4D46-9135-0496D375F85A}" srcOrd="3" destOrd="0" parTransId="{BF069C02-BD80-4D7B-B17A-72DF06FA463D}" sibTransId="{5B945FE5-3CCF-4974-8584-00B32761CB43}"/>
    <dgm:cxn modelId="{1B052F14-9083-4C97-BF72-127DD3C3C49E}" type="presOf" srcId="{73943E0D-78DE-4854-BE26-278EE05100E4}" destId="{87054C9D-C1A8-4211-8D15-6F4E736D7691}" srcOrd="0" destOrd="0" presId="urn:microsoft.com/office/officeart/2005/8/layout/lProcess1"/>
    <dgm:cxn modelId="{1F83DA17-4885-4572-BD5A-FF7375C5023F}" type="presOf" srcId="{1BC50927-76A3-4D54-8AD5-1837D392B19F}" destId="{F938C992-3612-4804-A13A-88F6F515B6D1}" srcOrd="0" destOrd="0" presId="urn:microsoft.com/office/officeart/2005/8/layout/lProcess1"/>
    <dgm:cxn modelId="{B0513B18-06F6-4753-A0A8-8129E6369B06}" srcId="{AD114B91-B4DC-49C8-AE6A-9AE9A4BE6105}" destId="{9205EC16-4A82-4F4F-A1B8-07726C729B61}" srcOrd="0" destOrd="0" parTransId="{73943E0D-78DE-4854-BE26-278EE05100E4}" sibTransId="{3A0F2F0F-F35F-40D0-87C4-C43AD125B4B2}"/>
    <dgm:cxn modelId="{2F053225-FDF9-44B6-A3F3-A33EAC190547}" srcId="{B1A423D1-B924-4DA5-A64F-B5E1E0C8FB35}" destId="{84811D4F-461E-4A6F-8B7B-B06B2B496CC3}" srcOrd="0" destOrd="0" parTransId="{92BAE6D1-B276-4F2F-B282-76E0B2AE5EC6}" sibTransId="{8F52B365-0715-4763-82E0-EBD2E0301E6A}"/>
    <dgm:cxn modelId="{A96B7633-1B0A-4A89-94A6-B4FE7983C8DD}" type="presOf" srcId="{2CBE625E-A823-43FE-B78B-B124E833955B}" destId="{A597F8E8-2E1F-4381-AA52-91D0FF9C3579}" srcOrd="0" destOrd="0" presId="urn:microsoft.com/office/officeart/2005/8/layout/lProcess1"/>
    <dgm:cxn modelId="{AD09F639-E690-4087-8544-1ECE2E4D76A1}" srcId="{991EDEE5-62B5-4FCE-B239-EBF803944E72}" destId="{AD114B91-B4DC-49C8-AE6A-9AE9A4BE6105}" srcOrd="2" destOrd="0" parTransId="{7EB9A605-4745-48D2-BF27-5C7B44E34DB0}" sibTransId="{AE93B0F5-293F-460A-9D54-C9106C8E4DDB}"/>
    <dgm:cxn modelId="{07009A5E-C4F0-4250-83C3-69DB5DAFD946}" type="presOf" srcId="{B1A423D1-B924-4DA5-A64F-B5E1E0C8FB35}" destId="{61A77F1B-8FAA-4B99-91FD-0C690986564F}" srcOrd="0" destOrd="0" presId="urn:microsoft.com/office/officeart/2005/8/layout/lProcess1"/>
    <dgm:cxn modelId="{2269D95F-75E6-4348-8E36-7596B0D9E3EF}" srcId="{D7C279A3-F9FA-4D46-9135-0496D375F85A}" destId="{1BC50927-76A3-4D54-8AD5-1837D392B19F}" srcOrd="0" destOrd="0" parTransId="{BBA42236-27B2-434F-87E1-75D682CA2D9C}" sibTransId="{4DEEF8EA-0DFC-4742-9693-EAAC09DAB68A}"/>
    <dgm:cxn modelId="{EB9D2D61-F6F6-44A5-B487-31D165315F40}" type="presOf" srcId="{FBCA7C43-23CB-48F8-9F0E-4B77A5B81C29}" destId="{23B9FB05-B1E2-4414-8283-D0812862803D}" srcOrd="0" destOrd="0" presId="urn:microsoft.com/office/officeart/2005/8/layout/lProcess1"/>
    <dgm:cxn modelId="{D455A16B-FD37-4030-931B-8E677BE8B6EC}" srcId="{991EDEE5-62B5-4FCE-B239-EBF803944E72}" destId="{FBCA7C43-23CB-48F8-9F0E-4B77A5B81C29}" srcOrd="1" destOrd="0" parTransId="{9CF25A5D-5F4D-4814-B830-EA19B6310E8A}" sibTransId="{2C5C35B9-EE3E-4FE7-A026-2413E5C902D0}"/>
    <dgm:cxn modelId="{6C4B3D71-9AD8-4492-ABAB-44D7D7859026}" type="presOf" srcId="{96974C89-BE16-43E9-9FE2-9815F7FE7AFA}" destId="{2C31F1D5-2C3B-47EA-BC50-86A6FD45B1F3}" srcOrd="0" destOrd="0" presId="urn:microsoft.com/office/officeart/2005/8/layout/lProcess1"/>
    <dgm:cxn modelId="{BA1AFF56-162F-45E3-9698-253387D16EF4}" srcId="{991EDEE5-62B5-4FCE-B239-EBF803944E72}" destId="{B1A423D1-B924-4DA5-A64F-B5E1E0C8FB35}" srcOrd="0" destOrd="0" parTransId="{9F4127D7-F992-4AC6-A163-512425713DA3}" sibTransId="{DAAB2D0C-1112-4AF1-997C-58DB66AA5A0F}"/>
    <dgm:cxn modelId="{0FCEA77D-B977-44AA-9104-74FA10CBD258}" type="presOf" srcId="{1FBACF37-1516-43A4-BBB0-3243EDC7B61A}" destId="{20783254-356B-460E-81F4-327475D71E9F}" srcOrd="0" destOrd="0" presId="urn:microsoft.com/office/officeart/2005/8/layout/lProcess1"/>
    <dgm:cxn modelId="{E54D6F9E-B18A-4BEA-A3B7-06E22EAEE2C6}" srcId="{991EDEE5-62B5-4FCE-B239-EBF803944E72}" destId="{2CBE625E-A823-43FE-B78B-B124E833955B}" srcOrd="4" destOrd="0" parTransId="{9251AA35-5079-4BFD-9B8F-A0B89306809A}" sibTransId="{63C8E892-2FC1-4B1C-9FB9-CAEF7126E53C}"/>
    <dgm:cxn modelId="{6B51CA9E-3D61-444D-90A6-AD606562968B}" type="presOf" srcId="{D7C279A3-F9FA-4D46-9135-0496D375F85A}" destId="{C8E190D5-F0C9-40A4-AA90-31EA865A1E13}" srcOrd="0" destOrd="0" presId="urn:microsoft.com/office/officeart/2005/8/layout/lProcess1"/>
    <dgm:cxn modelId="{66C6A3AB-88CF-4210-9D17-6FCF4906CF71}" type="presOf" srcId="{AD114B91-B4DC-49C8-AE6A-9AE9A4BE6105}" destId="{28981D51-9679-4DE7-9ED1-D17CDDF84C5B}" srcOrd="0" destOrd="0" presId="urn:microsoft.com/office/officeart/2005/8/layout/lProcess1"/>
    <dgm:cxn modelId="{DA1BB3B7-BED8-4C5C-8FC7-3BA2A279E962}" type="presOf" srcId="{B6C986B4-EA65-4902-8153-C6BD26434A45}" destId="{AC85952C-ADB2-4942-9DEE-56C03D7A9468}" srcOrd="0" destOrd="0" presId="urn:microsoft.com/office/officeart/2005/8/layout/lProcess1"/>
    <dgm:cxn modelId="{2F787ED7-6D14-4E3A-880D-8D5A36806D27}" srcId="{FBCA7C43-23CB-48F8-9F0E-4B77A5B81C29}" destId="{B6C986B4-EA65-4902-8153-C6BD26434A45}" srcOrd="0" destOrd="0" parTransId="{1FBACF37-1516-43A4-BBB0-3243EDC7B61A}" sibTransId="{0D0595DE-90D6-4162-97F5-3D02B3145E3F}"/>
    <dgm:cxn modelId="{429031DA-6D11-48DC-9098-674C720C6252}" type="presOf" srcId="{84811D4F-461E-4A6F-8B7B-B06B2B496CC3}" destId="{4EA08DA0-88FA-418C-9347-A89C8A3F8276}" srcOrd="0" destOrd="0" presId="urn:microsoft.com/office/officeart/2005/8/layout/lProcess1"/>
    <dgm:cxn modelId="{422509E6-F649-4AD7-90DA-7C7C3EF50978}" type="presOf" srcId="{991EDEE5-62B5-4FCE-B239-EBF803944E72}" destId="{16DB4C8C-8682-4A3B-9B99-363D9B684543}" srcOrd="0" destOrd="0" presId="urn:microsoft.com/office/officeart/2005/8/layout/lProcess1"/>
    <dgm:cxn modelId="{BD9353E8-182C-45FF-BCFC-6AF792383591}" type="presOf" srcId="{9205EC16-4A82-4F4F-A1B8-07726C729B61}" destId="{2206D6F4-53AB-47B6-BDB8-ABC7B285C977}" srcOrd="0" destOrd="0" presId="urn:microsoft.com/office/officeart/2005/8/layout/lProcess1"/>
    <dgm:cxn modelId="{97DAA4ED-4B8B-4DE6-9072-3A37F191F19B}" type="presOf" srcId="{92BAE6D1-B276-4F2F-B282-76E0B2AE5EC6}" destId="{A0835F05-7280-4350-9854-5EAFAFB3B07C}" srcOrd="0" destOrd="0" presId="urn:microsoft.com/office/officeart/2005/8/layout/lProcess1"/>
    <dgm:cxn modelId="{2960E3F6-C871-48D5-AC0C-624DBA19079D}" srcId="{2CBE625E-A823-43FE-B78B-B124E833955B}" destId="{96974C89-BE16-43E9-9FE2-9815F7FE7AFA}" srcOrd="0" destOrd="0" parTransId="{96B88340-80D3-4106-A374-F907D60E41E6}" sibTransId="{D39C8AD5-0552-46ED-A954-7282135A9732}"/>
    <dgm:cxn modelId="{F8F01622-3EF8-4097-A8C2-3864A0891697}" type="presParOf" srcId="{16DB4C8C-8682-4A3B-9B99-363D9B684543}" destId="{E0A5F4BD-C9FA-4780-A470-32FBE245E0FA}" srcOrd="0" destOrd="0" presId="urn:microsoft.com/office/officeart/2005/8/layout/lProcess1"/>
    <dgm:cxn modelId="{DCF15778-6A97-4499-8E29-4D2F70F06F3E}" type="presParOf" srcId="{E0A5F4BD-C9FA-4780-A470-32FBE245E0FA}" destId="{61A77F1B-8FAA-4B99-91FD-0C690986564F}" srcOrd="0" destOrd="0" presId="urn:microsoft.com/office/officeart/2005/8/layout/lProcess1"/>
    <dgm:cxn modelId="{7F753823-2D39-4549-8A81-538FA2D4BC8B}" type="presParOf" srcId="{E0A5F4BD-C9FA-4780-A470-32FBE245E0FA}" destId="{A0835F05-7280-4350-9854-5EAFAFB3B07C}" srcOrd="1" destOrd="0" presId="urn:microsoft.com/office/officeart/2005/8/layout/lProcess1"/>
    <dgm:cxn modelId="{D42A29E7-BE5F-49EC-B87F-A9DB503036D7}" type="presParOf" srcId="{E0A5F4BD-C9FA-4780-A470-32FBE245E0FA}" destId="{4EA08DA0-88FA-418C-9347-A89C8A3F8276}" srcOrd="2" destOrd="0" presId="urn:microsoft.com/office/officeart/2005/8/layout/lProcess1"/>
    <dgm:cxn modelId="{EDDAC97F-2989-45B6-8620-7197B7082E5C}" type="presParOf" srcId="{16DB4C8C-8682-4A3B-9B99-363D9B684543}" destId="{D736430D-007F-477F-9F6C-04B91F6EB787}" srcOrd="1" destOrd="0" presId="urn:microsoft.com/office/officeart/2005/8/layout/lProcess1"/>
    <dgm:cxn modelId="{39CCD886-6FCC-40E8-A7AA-FF8CB737F902}" type="presParOf" srcId="{16DB4C8C-8682-4A3B-9B99-363D9B684543}" destId="{1F7FCBAA-FD80-4E3B-B59E-2408CB9F0E45}" srcOrd="2" destOrd="0" presId="urn:microsoft.com/office/officeart/2005/8/layout/lProcess1"/>
    <dgm:cxn modelId="{BE7870B6-FD14-4CA3-838E-821A6B6D5D79}" type="presParOf" srcId="{1F7FCBAA-FD80-4E3B-B59E-2408CB9F0E45}" destId="{23B9FB05-B1E2-4414-8283-D0812862803D}" srcOrd="0" destOrd="0" presId="urn:microsoft.com/office/officeart/2005/8/layout/lProcess1"/>
    <dgm:cxn modelId="{DA361D7E-209E-499A-9445-B586B00A74B1}" type="presParOf" srcId="{1F7FCBAA-FD80-4E3B-B59E-2408CB9F0E45}" destId="{20783254-356B-460E-81F4-327475D71E9F}" srcOrd="1" destOrd="0" presId="urn:microsoft.com/office/officeart/2005/8/layout/lProcess1"/>
    <dgm:cxn modelId="{090D2B14-7A54-449F-B57D-23521FA396E4}" type="presParOf" srcId="{1F7FCBAA-FD80-4E3B-B59E-2408CB9F0E45}" destId="{AC85952C-ADB2-4942-9DEE-56C03D7A9468}" srcOrd="2" destOrd="0" presId="urn:microsoft.com/office/officeart/2005/8/layout/lProcess1"/>
    <dgm:cxn modelId="{64538785-E9F1-4B91-93F1-06441FB4D382}" type="presParOf" srcId="{16DB4C8C-8682-4A3B-9B99-363D9B684543}" destId="{B81E8CED-CD60-462F-9C38-94C171B458F7}" srcOrd="3" destOrd="0" presId="urn:microsoft.com/office/officeart/2005/8/layout/lProcess1"/>
    <dgm:cxn modelId="{BC984146-C3C7-49D8-82A8-28CA0E8FFC42}" type="presParOf" srcId="{16DB4C8C-8682-4A3B-9B99-363D9B684543}" destId="{A1522574-3743-48F6-9E8F-A93FD97FE997}" srcOrd="4" destOrd="0" presId="urn:microsoft.com/office/officeart/2005/8/layout/lProcess1"/>
    <dgm:cxn modelId="{964C1D42-A4B3-470C-813D-56C48764134F}" type="presParOf" srcId="{A1522574-3743-48F6-9E8F-A93FD97FE997}" destId="{28981D51-9679-4DE7-9ED1-D17CDDF84C5B}" srcOrd="0" destOrd="0" presId="urn:microsoft.com/office/officeart/2005/8/layout/lProcess1"/>
    <dgm:cxn modelId="{6ADFE478-38AD-417F-93D9-C2A2E5972B32}" type="presParOf" srcId="{A1522574-3743-48F6-9E8F-A93FD97FE997}" destId="{87054C9D-C1A8-4211-8D15-6F4E736D7691}" srcOrd="1" destOrd="0" presId="urn:microsoft.com/office/officeart/2005/8/layout/lProcess1"/>
    <dgm:cxn modelId="{9BD50F03-BED0-4C5C-886F-786236C200E8}" type="presParOf" srcId="{A1522574-3743-48F6-9E8F-A93FD97FE997}" destId="{2206D6F4-53AB-47B6-BDB8-ABC7B285C977}" srcOrd="2" destOrd="0" presId="urn:microsoft.com/office/officeart/2005/8/layout/lProcess1"/>
    <dgm:cxn modelId="{ACEDA3B3-1F8A-4F8B-8255-7790562BC676}" type="presParOf" srcId="{16DB4C8C-8682-4A3B-9B99-363D9B684543}" destId="{DEEC26E1-0C23-48D6-926E-489C0724A089}" srcOrd="5" destOrd="0" presId="urn:microsoft.com/office/officeart/2005/8/layout/lProcess1"/>
    <dgm:cxn modelId="{9C232FEC-A867-4681-B5AE-605AE06DDFF2}" type="presParOf" srcId="{16DB4C8C-8682-4A3B-9B99-363D9B684543}" destId="{0C662291-1929-4FC4-B31B-E6B02BD7CBED}" srcOrd="6" destOrd="0" presId="urn:microsoft.com/office/officeart/2005/8/layout/lProcess1"/>
    <dgm:cxn modelId="{C7A82D77-3ABF-4165-BA54-9EE10389C8C1}" type="presParOf" srcId="{0C662291-1929-4FC4-B31B-E6B02BD7CBED}" destId="{C8E190D5-F0C9-40A4-AA90-31EA865A1E13}" srcOrd="0" destOrd="0" presId="urn:microsoft.com/office/officeart/2005/8/layout/lProcess1"/>
    <dgm:cxn modelId="{403815A5-7036-43B3-B828-F3303A443AA6}" type="presParOf" srcId="{0C662291-1929-4FC4-B31B-E6B02BD7CBED}" destId="{1B990076-1F8D-4BF9-99E6-3E95F522F969}" srcOrd="1" destOrd="0" presId="urn:microsoft.com/office/officeart/2005/8/layout/lProcess1"/>
    <dgm:cxn modelId="{C53D7EF2-086D-4287-8BD1-E2F2F24E1E97}" type="presParOf" srcId="{0C662291-1929-4FC4-B31B-E6B02BD7CBED}" destId="{F938C992-3612-4804-A13A-88F6F515B6D1}" srcOrd="2" destOrd="0" presId="urn:microsoft.com/office/officeart/2005/8/layout/lProcess1"/>
    <dgm:cxn modelId="{4FF178EF-71FC-455A-AABE-E280BD99A376}" type="presParOf" srcId="{16DB4C8C-8682-4A3B-9B99-363D9B684543}" destId="{44628A0F-E72B-46AD-AC09-2A2C568F8995}" srcOrd="7" destOrd="0" presId="urn:microsoft.com/office/officeart/2005/8/layout/lProcess1"/>
    <dgm:cxn modelId="{DCE8CDE9-2E94-4AED-A24E-34AD313D4FA1}" type="presParOf" srcId="{16DB4C8C-8682-4A3B-9B99-363D9B684543}" destId="{1E483DE4-0FCE-463F-A6FD-81C031C3357B}" srcOrd="8" destOrd="0" presId="urn:microsoft.com/office/officeart/2005/8/layout/lProcess1"/>
    <dgm:cxn modelId="{2113A4FE-0BD3-4B02-AD37-8A2A000AC5D4}" type="presParOf" srcId="{1E483DE4-0FCE-463F-A6FD-81C031C3357B}" destId="{A597F8E8-2E1F-4381-AA52-91D0FF9C3579}" srcOrd="0" destOrd="0" presId="urn:microsoft.com/office/officeart/2005/8/layout/lProcess1"/>
    <dgm:cxn modelId="{DE954F83-0CED-443B-958F-ABB07EDAE727}" type="presParOf" srcId="{1E483DE4-0FCE-463F-A6FD-81C031C3357B}" destId="{A145A9CF-ED70-4536-A293-93173E2F0093}" srcOrd="1" destOrd="0" presId="urn:microsoft.com/office/officeart/2005/8/layout/lProcess1"/>
    <dgm:cxn modelId="{AFA4677E-B12A-4C12-8913-73431F17A5E0}" type="presParOf" srcId="{1E483DE4-0FCE-463F-A6FD-81C031C3357B}" destId="{2C31F1D5-2C3B-47EA-BC50-86A6FD45B1F3}"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973AF-B615-45F3-A63A-89AD7BC0D278}" type="doc">
      <dgm:prSet loTypeId="urn:microsoft.com/office/officeart/2008/layout/BendingPictureCaptionList" loCatId="picture" qsTypeId="urn:microsoft.com/office/officeart/2005/8/quickstyle/3d1" qsCatId="3D" csTypeId="urn:microsoft.com/office/officeart/2005/8/colors/colorful1" csCatId="colorful" phldr="1"/>
      <dgm:spPr/>
      <dgm:t>
        <a:bodyPr/>
        <a:lstStyle/>
        <a:p>
          <a:endParaRPr lang="es-ES"/>
        </a:p>
      </dgm:t>
    </dgm:pt>
    <dgm:pt modelId="{613384F2-8B9E-4328-864D-4BA5106CA295}">
      <dgm:prSet custT="1"/>
      <dgm:spPr>
        <a:solidFill>
          <a:schemeClr val="accent2">
            <a:lumMod val="50000"/>
          </a:schemeClr>
        </a:solidFill>
      </dgm:spPr>
      <dgm:t>
        <a:bodyPr/>
        <a:lstStyle/>
        <a:p>
          <a:r>
            <a:rPr lang="en" sz="1800" b="1" i="1" u="none" dirty="0">
              <a:solidFill>
                <a:schemeClr val="accent4">
                  <a:lumMod val="75000"/>
                </a:schemeClr>
              </a:solidFill>
            </a:rPr>
            <a:t>Sodom </a:t>
          </a:r>
          <a:r>
            <a:rPr lang="en" sz="1800" b="1" i="1" u="none" dirty="0"/>
            <a:t>: </a:t>
          </a:r>
          <a:r>
            <a:rPr lang="en" sz="1800" b="1" u="none" dirty="0"/>
            <a:t>Kidona in paktatna lainpi hun khat kipan khia hi.</a:t>
          </a:r>
          <a:endParaRPr lang="es-ES" sz="1800" u="none" dirty="0"/>
        </a:p>
      </dgm:t>
    </dgm:pt>
    <dgm:pt modelId="{6E49B29F-CF83-41E5-8998-DE1729DE1A7C}" type="parTrans" cxnId="{3505A271-D461-4F7E-B483-28FB224013E9}">
      <dgm:prSet/>
      <dgm:spPr/>
      <dgm:t>
        <a:bodyPr/>
        <a:lstStyle/>
        <a:p>
          <a:endParaRPr lang="es-ES" sz="1800" u="none"/>
        </a:p>
      </dgm:t>
    </dgm:pt>
    <dgm:pt modelId="{DBD8379B-D220-430A-B415-7FF9F2B8B828}" type="sibTrans" cxnId="{3505A271-D461-4F7E-B483-28FB224013E9}">
      <dgm:prSet/>
      <dgm:spPr/>
      <dgm:t>
        <a:bodyPr/>
        <a:lstStyle/>
        <a:p>
          <a:endParaRPr lang="es-ES" sz="1800" u="none"/>
        </a:p>
      </dgm:t>
    </dgm:pt>
    <dgm:pt modelId="{6A3B04E5-1D36-41DE-890A-5CD27EB8D087}">
      <dgm:prSet custT="1"/>
      <dgm:spPr>
        <a:solidFill>
          <a:schemeClr val="accent1">
            <a:lumMod val="75000"/>
          </a:schemeClr>
        </a:solidFill>
      </dgm:spPr>
      <dgm:t>
        <a:bodyPr/>
        <a:lstStyle/>
        <a:p>
          <a:r>
            <a:rPr lang="en" sz="1600" b="1" i="1" u="none" dirty="0">
              <a:solidFill>
                <a:schemeClr val="accent4">
                  <a:lumMod val="75000"/>
                </a:schemeClr>
              </a:solidFill>
            </a:rPr>
            <a:t>Egypt </a:t>
          </a:r>
          <a:r>
            <a:rPr lang="en" sz="1600" b="1" i="1" u="none" dirty="0"/>
            <a:t>: </a:t>
          </a:r>
          <a:r>
            <a:rPr lang="en" sz="1600" b="1" u="none" dirty="0"/>
            <a:t>Biakna neilo kumpi                         (Pai. 5:2), “paulap pasiannu” bia ding in a lungluut loh uh hangin</a:t>
          </a:r>
          <a:endParaRPr lang="es-ES" sz="1600" u="none" dirty="0"/>
        </a:p>
      </dgm:t>
    </dgm:pt>
    <dgm:pt modelId="{33C391F7-5767-4CEB-8DA2-9C1731E099B6}" type="parTrans" cxnId="{87246ED7-7E3D-471B-86F9-FDBA08F0DAA5}">
      <dgm:prSet/>
      <dgm:spPr/>
      <dgm:t>
        <a:bodyPr/>
        <a:lstStyle/>
        <a:p>
          <a:endParaRPr lang="es-ES" sz="1800" u="none"/>
        </a:p>
      </dgm:t>
    </dgm:pt>
    <dgm:pt modelId="{8ED1185C-B6B7-4C9C-A3C4-29076E376AF2}" type="sibTrans" cxnId="{87246ED7-7E3D-471B-86F9-FDBA08F0DAA5}">
      <dgm:prSet/>
      <dgm:spPr/>
      <dgm:t>
        <a:bodyPr/>
        <a:lstStyle/>
        <a:p>
          <a:endParaRPr lang="es-ES" sz="1800" u="none"/>
        </a:p>
      </dgm:t>
    </dgm:pt>
    <dgm:pt modelId="{7BB85738-BB2D-45BB-9BA3-DC130618FA8B}">
      <dgm:prSet custT="1"/>
      <dgm:spPr>
        <a:solidFill>
          <a:schemeClr val="accent3">
            <a:lumMod val="50000"/>
          </a:schemeClr>
        </a:solidFill>
      </dgm:spPr>
      <dgm:t>
        <a:bodyPr/>
        <a:lstStyle/>
        <a:p>
          <a:r>
            <a:rPr lang="en" sz="1800" b="1" i="1" u="none" dirty="0">
              <a:solidFill>
                <a:schemeClr val="accent4">
                  <a:lumMod val="75000"/>
                </a:schemeClr>
              </a:solidFill>
            </a:rPr>
            <a:t>Zeisu singlamteh tung sihna: </a:t>
          </a:r>
          <a:r>
            <a:rPr lang="en" sz="1800" b="1" i="1" u="none" dirty="0"/>
            <a:t> </a:t>
          </a:r>
          <a:r>
            <a:rPr lang="en" sz="1800" b="1" u="none" dirty="0"/>
            <a:t>Zeisu’ kipiak na nial uh hi</a:t>
          </a:r>
          <a:endParaRPr lang="es-ES" sz="1800" u="none" dirty="0"/>
        </a:p>
      </dgm:t>
    </dgm:pt>
    <dgm:pt modelId="{133FA8D5-8B7B-4861-A453-6889609B0D8D}" type="parTrans" cxnId="{99687E49-CC01-45FC-B35B-30D1627F2E5E}">
      <dgm:prSet/>
      <dgm:spPr/>
      <dgm:t>
        <a:bodyPr/>
        <a:lstStyle/>
        <a:p>
          <a:endParaRPr lang="es-ES" sz="1800" u="none"/>
        </a:p>
      </dgm:t>
    </dgm:pt>
    <dgm:pt modelId="{F97BAF9E-B032-49FA-B24B-F4CDD7D77E3A}" type="sibTrans" cxnId="{99687E49-CC01-45FC-B35B-30D1627F2E5E}">
      <dgm:prSet/>
      <dgm:spPr/>
      <dgm:t>
        <a:bodyPr/>
        <a:lstStyle/>
        <a:p>
          <a:endParaRPr lang="es-ES" sz="1800" u="none"/>
        </a:p>
      </dgm:t>
    </dgm:pt>
    <dgm:pt modelId="{25AC5DA8-B971-47D9-AF28-21EA0A1DBCA9}" type="pres">
      <dgm:prSet presAssocID="{E3A973AF-B615-45F3-A63A-89AD7BC0D278}" presName="Name0" presStyleCnt="0">
        <dgm:presLayoutVars>
          <dgm:dir/>
          <dgm:resizeHandles val="exact"/>
        </dgm:presLayoutVars>
      </dgm:prSet>
      <dgm:spPr/>
    </dgm:pt>
    <dgm:pt modelId="{2098C8D6-E5D8-41CF-8BAA-BDDA8207E71E}" type="pres">
      <dgm:prSet presAssocID="{613384F2-8B9E-4328-864D-4BA5106CA295}" presName="composite" presStyleCnt="0"/>
      <dgm:spPr/>
    </dgm:pt>
    <dgm:pt modelId="{003E632C-FAAC-4580-B85A-B17A546480AA}" type="pres">
      <dgm:prSet presAssocID="{613384F2-8B9E-4328-864D-4BA5106CA295}" presName="rect1" presStyleLbl="bgImgPlace1" presStyleIdx="0" presStyleCnt="3" custScaleX="12985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298"/>
          </a:stretch>
        </a:blipFill>
      </dgm:spPr>
    </dgm:pt>
    <dgm:pt modelId="{A5B41B5F-272D-4CC6-A2EE-4F14EAC6B30D}" type="pres">
      <dgm:prSet presAssocID="{613384F2-8B9E-4328-864D-4BA5106CA295}" presName="wedgeRectCallout1" presStyleLbl="node1" presStyleIdx="0" presStyleCnt="3" custScaleX="155365" custScaleY="135116">
        <dgm:presLayoutVars>
          <dgm:bulletEnabled val="1"/>
        </dgm:presLayoutVars>
      </dgm:prSet>
      <dgm:spPr/>
    </dgm:pt>
    <dgm:pt modelId="{A05B1249-8456-4578-B8A2-227E663A8AE4}" type="pres">
      <dgm:prSet presAssocID="{DBD8379B-D220-430A-B415-7FF9F2B8B828}" presName="sibTrans" presStyleCnt="0"/>
      <dgm:spPr/>
    </dgm:pt>
    <dgm:pt modelId="{5BC56FB6-804A-48CD-872F-7C29ADD59B30}" type="pres">
      <dgm:prSet presAssocID="{6A3B04E5-1D36-41DE-890A-5CD27EB8D087}" presName="composite" presStyleCnt="0"/>
      <dgm:spPr/>
    </dgm:pt>
    <dgm:pt modelId="{9339F677-6505-426E-A141-D2307934828C}" type="pres">
      <dgm:prSet presAssocID="{6A3B04E5-1D36-41DE-890A-5CD27EB8D087}" presName="rect1" presStyleLbl="bgImgPlace1" presStyleIdx="1" presStyleCnt="3" custScaleX="129856"/>
      <dgm:spPr>
        <a:blipFill dpi="0"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l="307"/>
          </a:stretch>
        </a:blipFill>
      </dgm:spPr>
    </dgm:pt>
    <dgm:pt modelId="{2F7E4ED5-89E4-4BF1-8F1E-9470640FDF45}" type="pres">
      <dgm:prSet presAssocID="{6A3B04E5-1D36-41DE-890A-5CD27EB8D087}" presName="wedgeRectCallout1" presStyleLbl="node1" presStyleIdx="1" presStyleCnt="3" custScaleX="155365" custScaleY="135116">
        <dgm:presLayoutVars>
          <dgm:bulletEnabled val="1"/>
        </dgm:presLayoutVars>
      </dgm:prSet>
      <dgm:spPr/>
    </dgm:pt>
    <dgm:pt modelId="{3301751A-A2E9-4EED-8672-26D760B5CE76}" type="pres">
      <dgm:prSet presAssocID="{8ED1185C-B6B7-4C9C-A3C4-29076E376AF2}" presName="sibTrans" presStyleCnt="0"/>
      <dgm:spPr/>
    </dgm:pt>
    <dgm:pt modelId="{A974FBDD-7782-4DB6-B868-CEBAD73E84E2}" type="pres">
      <dgm:prSet presAssocID="{7BB85738-BB2D-45BB-9BA3-DC130618FA8B}" presName="composite" presStyleCnt="0"/>
      <dgm:spPr/>
    </dgm:pt>
    <dgm:pt modelId="{643432C9-2C33-44CE-A5CC-E2A71983A1B3}" type="pres">
      <dgm:prSet presAssocID="{7BB85738-BB2D-45BB-9BA3-DC130618FA8B}" presName="rect1" presStyleLbl="bgImgPlace1" presStyleIdx="2" presStyleCnt="3" custScaleX="12985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A6EEBA3-165D-4685-85D8-7B506A1AF08D}" type="pres">
      <dgm:prSet presAssocID="{7BB85738-BB2D-45BB-9BA3-DC130618FA8B}" presName="wedgeRectCallout1" presStyleLbl="node1" presStyleIdx="2" presStyleCnt="3" custScaleX="155365" custScaleY="135116">
        <dgm:presLayoutVars>
          <dgm:bulletEnabled val="1"/>
        </dgm:presLayoutVars>
      </dgm:prSet>
      <dgm:spPr/>
    </dgm:pt>
  </dgm:ptLst>
  <dgm:cxnLst>
    <dgm:cxn modelId="{3869CB1A-B9DE-46E0-8D7F-E29B6A5496C0}" type="presOf" srcId="{613384F2-8B9E-4328-864D-4BA5106CA295}" destId="{A5B41B5F-272D-4CC6-A2EE-4F14EAC6B30D}" srcOrd="0" destOrd="0" presId="urn:microsoft.com/office/officeart/2008/layout/BendingPictureCaptionList"/>
    <dgm:cxn modelId="{8979D12C-3694-4779-AE46-E4F6657EEB34}" type="presOf" srcId="{E3A973AF-B615-45F3-A63A-89AD7BC0D278}" destId="{25AC5DA8-B971-47D9-AF28-21EA0A1DBCA9}" srcOrd="0" destOrd="0" presId="urn:microsoft.com/office/officeart/2008/layout/BendingPictureCaptionList"/>
    <dgm:cxn modelId="{99687E49-CC01-45FC-B35B-30D1627F2E5E}" srcId="{E3A973AF-B615-45F3-A63A-89AD7BC0D278}" destId="{7BB85738-BB2D-45BB-9BA3-DC130618FA8B}" srcOrd="2" destOrd="0" parTransId="{133FA8D5-8B7B-4861-A453-6889609B0D8D}" sibTransId="{F97BAF9E-B032-49FA-B24B-F4CDD7D77E3A}"/>
    <dgm:cxn modelId="{3505A271-D461-4F7E-B483-28FB224013E9}" srcId="{E3A973AF-B615-45F3-A63A-89AD7BC0D278}" destId="{613384F2-8B9E-4328-864D-4BA5106CA295}" srcOrd="0" destOrd="0" parTransId="{6E49B29F-CF83-41E5-8998-DE1729DE1A7C}" sibTransId="{DBD8379B-D220-430A-B415-7FF9F2B8B828}"/>
    <dgm:cxn modelId="{65E48BD5-71AC-4EE8-90B4-CE9E6EC2FDAD}" type="presOf" srcId="{6A3B04E5-1D36-41DE-890A-5CD27EB8D087}" destId="{2F7E4ED5-89E4-4BF1-8F1E-9470640FDF45}" srcOrd="0" destOrd="0" presId="urn:microsoft.com/office/officeart/2008/layout/BendingPictureCaptionList"/>
    <dgm:cxn modelId="{87246ED7-7E3D-471B-86F9-FDBA08F0DAA5}" srcId="{E3A973AF-B615-45F3-A63A-89AD7BC0D278}" destId="{6A3B04E5-1D36-41DE-890A-5CD27EB8D087}" srcOrd="1" destOrd="0" parTransId="{33C391F7-5767-4CEB-8DA2-9C1731E099B6}" sibTransId="{8ED1185C-B6B7-4C9C-A3C4-29076E376AF2}"/>
    <dgm:cxn modelId="{15C7ADDA-C818-4A8E-9F71-1938526E5A37}" type="presOf" srcId="{7BB85738-BB2D-45BB-9BA3-DC130618FA8B}" destId="{3A6EEBA3-165D-4685-85D8-7B506A1AF08D}" srcOrd="0" destOrd="0" presId="urn:microsoft.com/office/officeart/2008/layout/BendingPictureCaptionList"/>
    <dgm:cxn modelId="{EB0645B6-8A0F-4D97-A1FE-842A1953D95B}" type="presParOf" srcId="{25AC5DA8-B971-47D9-AF28-21EA0A1DBCA9}" destId="{2098C8D6-E5D8-41CF-8BAA-BDDA8207E71E}" srcOrd="0" destOrd="0" presId="urn:microsoft.com/office/officeart/2008/layout/BendingPictureCaptionList"/>
    <dgm:cxn modelId="{7BB29986-B2A6-4212-8B41-AAD897F87D53}" type="presParOf" srcId="{2098C8D6-E5D8-41CF-8BAA-BDDA8207E71E}" destId="{003E632C-FAAC-4580-B85A-B17A546480AA}" srcOrd="0" destOrd="0" presId="urn:microsoft.com/office/officeart/2008/layout/BendingPictureCaptionList"/>
    <dgm:cxn modelId="{2D492758-70E8-4CA8-ABE0-179080BDFD1A}" type="presParOf" srcId="{2098C8D6-E5D8-41CF-8BAA-BDDA8207E71E}" destId="{A5B41B5F-272D-4CC6-A2EE-4F14EAC6B30D}" srcOrd="1" destOrd="0" presId="urn:microsoft.com/office/officeart/2008/layout/BendingPictureCaptionList"/>
    <dgm:cxn modelId="{E1D0FF91-38CA-4B26-B0AE-7D82772B45A9}" type="presParOf" srcId="{25AC5DA8-B971-47D9-AF28-21EA0A1DBCA9}" destId="{A05B1249-8456-4578-B8A2-227E663A8AE4}" srcOrd="1" destOrd="0" presId="urn:microsoft.com/office/officeart/2008/layout/BendingPictureCaptionList"/>
    <dgm:cxn modelId="{ADE3C18D-4618-4C33-A7CE-1ABFDA471E54}" type="presParOf" srcId="{25AC5DA8-B971-47D9-AF28-21EA0A1DBCA9}" destId="{5BC56FB6-804A-48CD-872F-7C29ADD59B30}" srcOrd="2" destOrd="0" presId="urn:microsoft.com/office/officeart/2008/layout/BendingPictureCaptionList"/>
    <dgm:cxn modelId="{0ED183A8-FFB2-4712-B332-7563CB890E72}" type="presParOf" srcId="{5BC56FB6-804A-48CD-872F-7C29ADD59B30}" destId="{9339F677-6505-426E-A141-D2307934828C}" srcOrd="0" destOrd="0" presId="urn:microsoft.com/office/officeart/2008/layout/BendingPictureCaptionList"/>
    <dgm:cxn modelId="{BD9A73F6-2D27-4C4E-8BFC-F29D99214CB6}" type="presParOf" srcId="{5BC56FB6-804A-48CD-872F-7C29ADD59B30}" destId="{2F7E4ED5-89E4-4BF1-8F1E-9470640FDF45}" srcOrd="1" destOrd="0" presId="urn:microsoft.com/office/officeart/2008/layout/BendingPictureCaptionList"/>
    <dgm:cxn modelId="{B699762C-8062-4BA8-81AF-00DA0F6F2DB0}" type="presParOf" srcId="{25AC5DA8-B971-47D9-AF28-21EA0A1DBCA9}" destId="{3301751A-A2E9-4EED-8672-26D760B5CE76}" srcOrd="3" destOrd="0" presId="urn:microsoft.com/office/officeart/2008/layout/BendingPictureCaptionList"/>
    <dgm:cxn modelId="{77A3E28E-E231-4BFF-983E-A652B2128DB0}" type="presParOf" srcId="{25AC5DA8-B971-47D9-AF28-21EA0A1DBCA9}" destId="{A974FBDD-7782-4DB6-B868-CEBAD73E84E2}" srcOrd="4" destOrd="0" presId="urn:microsoft.com/office/officeart/2008/layout/BendingPictureCaptionList"/>
    <dgm:cxn modelId="{1716C155-4687-4331-90BF-2361DBB2CBB6}" type="presParOf" srcId="{A974FBDD-7782-4DB6-B868-CEBAD73E84E2}" destId="{643432C9-2C33-44CE-A5CC-E2A71983A1B3}" srcOrd="0" destOrd="0" presId="urn:microsoft.com/office/officeart/2008/layout/BendingPictureCaptionList"/>
    <dgm:cxn modelId="{388F5CB1-9DF7-4BE6-87B4-9F729F366105}" type="presParOf" srcId="{A974FBDD-7782-4DB6-B868-CEBAD73E84E2}" destId="{3A6EEBA3-165D-4685-85D8-7B506A1AF08D}"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77F1B-8FAA-4B99-91FD-0C690986564F}">
      <dsp:nvSpPr>
        <dsp:cNvPr id="0" name=""/>
        <dsp:cNvSpPr/>
      </dsp:nvSpPr>
      <dsp:spPr>
        <a:xfrm>
          <a:off x="490" y="0"/>
          <a:ext cx="2108686" cy="1230096"/>
        </a:xfrm>
        <a:prstGeom prst="roundRect">
          <a:avLst>
            <a:gd name="adj" fmla="val 1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glow rad="50800">
            <a:schemeClr val="accent5">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Amaute in puanhampi silh uh hi (3)</a:t>
          </a:r>
        </a:p>
      </dsp:txBody>
      <dsp:txXfrm>
        <a:off x="36518" y="36028"/>
        <a:ext cx="2036630" cy="1158040"/>
      </dsp:txXfrm>
    </dsp:sp>
    <dsp:sp modelId="{A0835F05-7280-4350-9854-5EAFAFB3B07C}">
      <dsp:nvSpPr>
        <dsp:cNvPr id="0" name=""/>
        <dsp:cNvSpPr/>
      </dsp:nvSpPr>
      <dsp:spPr>
        <a:xfrm rot="5400000">
          <a:off x="925382" y="1242849"/>
          <a:ext cx="258900" cy="285834"/>
        </a:xfrm>
        <a:prstGeom prst="rightArrow">
          <a:avLst>
            <a:gd name="adj1" fmla="val 66700"/>
            <a:gd name="adj2" fmla="val 50000"/>
          </a:avLst>
        </a:prstGeom>
        <a:gradFill rotWithShape="0">
          <a:gsLst>
            <a:gs pos="0">
              <a:schemeClr val="accent5">
                <a:hueOff val="0"/>
                <a:satOff val="0"/>
                <a:lumOff val="0"/>
                <a:alphaOff val="0"/>
                <a:tint val="73000"/>
                <a:shade val="100000"/>
                <a:satMod val="150000"/>
              </a:schemeClr>
            </a:gs>
            <a:gs pos="25000">
              <a:schemeClr val="accent5">
                <a:hueOff val="0"/>
                <a:satOff val="0"/>
                <a:lumOff val="0"/>
                <a:alphaOff val="0"/>
                <a:tint val="96000"/>
                <a:shade val="80000"/>
                <a:satMod val="105000"/>
              </a:schemeClr>
            </a:gs>
            <a:gs pos="38000">
              <a:schemeClr val="accent5">
                <a:hueOff val="0"/>
                <a:satOff val="0"/>
                <a:lumOff val="0"/>
                <a:alphaOff val="0"/>
                <a:tint val="96000"/>
                <a:shade val="59000"/>
                <a:satMod val="120000"/>
              </a:schemeClr>
            </a:gs>
            <a:gs pos="55000">
              <a:schemeClr val="accent5">
                <a:hueOff val="0"/>
                <a:satOff val="0"/>
                <a:lumOff val="0"/>
                <a:alphaOff val="0"/>
                <a:tint val="100000"/>
                <a:shade val="57000"/>
                <a:satMod val="120000"/>
              </a:schemeClr>
            </a:gs>
            <a:gs pos="80000">
              <a:schemeClr val="accent5">
                <a:hueOff val="0"/>
                <a:satOff val="0"/>
                <a:lumOff val="0"/>
                <a:alphaOff val="0"/>
                <a:tint val="100000"/>
                <a:shade val="56000"/>
                <a:satMod val="145000"/>
              </a:schemeClr>
            </a:gs>
            <a:gs pos="88000">
              <a:schemeClr val="accent5">
                <a:hueOff val="0"/>
                <a:satOff val="0"/>
                <a:lumOff val="0"/>
                <a:alphaOff val="0"/>
                <a:tint val="100000"/>
                <a:shade val="63000"/>
                <a:satMod val="160000"/>
              </a:schemeClr>
            </a:gs>
            <a:gs pos="100000">
              <a:schemeClr val="accent5">
                <a:hueOff val="0"/>
                <a:satOff val="0"/>
                <a:lumOff val="0"/>
                <a:alphaOff val="0"/>
                <a:tint val="99000"/>
                <a:shade val="100000"/>
                <a:satMod val="155000"/>
              </a:schemeClr>
            </a:gs>
          </a:gsLst>
          <a:lin ang="5400000" scaled="0"/>
        </a:gradFill>
        <a:ln>
          <a:noFill/>
        </a:ln>
        <a:effectLst>
          <a:glow rad="50800">
            <a:schemeClr val="accent5">
              <a:hueOff val="0"/>
              <a:satOff val="0"/>
              <a:lumOff val="0"/>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0"/>
              <a:satOff val="0"/>
              <a:lumOff val="0"/>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4EA08DA0-88FA-418C-9347-A89C8A3F8276}">
      <dsp:nvSpPr>
        <dsp:cNvPr id="0" name=""/>
        <dsp:cNvSpPr/>
      </dsp:nvSpPr>
      <dsp:spPr>
        <a:xfrm>
          <a:off x="490" y="1541436"/>
          <a:ext cx="2108686" cy="2457257"/>
        </a:xfrm>
        <a:prstGeom prst="roundRect">
          <a:avLst>
            <a:gd name="adj" fmla="val 10000"/>
          </a:avLst>
        </a:prstGeom>
        <a:solidFill>
          <a:schemeClr val="accent5">
            <a:tint val="40000"/>
            <a:alpha val="90000"/>
            <a:hueOff val="0"/>
            <a:satOff val="0"/>
            <a:lumOff val="0"/>
            <a:alphaOff val="0"/>
          </a:schemeClr>
        </a:solidFill>
        <a:ln w="9525" cap="flat" cmpd="sng" algn="ctr">
          <a:solidFill>
            <a:srgbClr val="D7A291">
              <a:alpha val="89804"/>
            </a:srgb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0"/>
              <a:satOff val="0"/>
              <a:lumOff val="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Haksatna hun sungah Lai Siangtho keemcing uh hi.</a:t>
          </a:r>
        </a:p>
      </dsp:txBody>
      <dsp:txXfrm>
        <a:off x="62251" y="1603197"/>
        <a:ext cx="1985164" cy="2333735"/>
      </dsp:txXfrm>
    </dsp:sp>
    <dsp:sp modelId="{23B9FB05-B1E2-4414-8283-D0812862803D}">
      <dsp:nvSpPr>
        <dsp:cNvPr id="0" name=""/>
        <dsp:cNvSpPr/>
      </dsp:nvSpPr>
      <dsp:spPr>
        <a:xfrm>
          <a:off x="2404392" y="0"/>
          <a:ext cx="2108686" cy="1230096"/>
        </a:xfrm>
        <a:prstGeom prst="roundRect">
          <a:avLst>
            <a:gd name="adj" fmla="val 10000"/>
          </a:avLst>
        </a:prstGeom>
        <a:gradFill rotWithShape="0">
          <a:gsLst>
            <a:gs pos="0">
              <a:schemeClr val="accent1">
                <a:lumMod val="20000"/>
                <a:lumOff val="80000"/>
              </a:schemeClr>
            </a:gs>
            <a:gs pos="25000">
              <a:schemeClr val="accent1">
                <a:lumMod val="75000"/>
              </a:schemeClr>
            </a:gs>
            <a:gs pos="38000">
              <a:schemeClr val="accent1">
                <a:lumMod val="75000"/>
              </a:schemeClr>
            </a:gs>
            <a:gs pos="55000">
              <a:schemeClr val="accent1">
                <a:lumMod val="75000"/>
              </a:schemeClr>
            </a:gs>
            <a:gs pos="80000">
              <a:schemeClr val="accent1">
                <a:lumMod val="75000"/>
              </a:schemeClr>
            </a:gs>
            <a:gs pos="88000">
              <a:srgbClr val="D559AC"/>
            </a:gs>
            <a:gs pos="100000">
              <a:schemeClr val="accent1">
                <a:lumMod val="20000"/>
                <a:lumOff val="80000"/>
              </a:schemeClr>
            </a:gs>
          </a:gsLst>
          <a:lin ang="5400000" scaled="0"/>
        </a:gradFill>
        <a:ln>
          <a:noFill/>
        </a:ln>
        <a:effectLst>
          <a:glow rad="50800">
            <a:schemeClr val="accent5">
              <a:hueOff val="4922525"/>
              <a:satOff val="0"/>
              <a:lumOff val="8578"/>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4922525"/>
              <a:satOff val="0"/>
              <a:lumOff val="8578"/>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Amaute Pasian mai-ah  ding (4)</a:t>
          </a:r>
        </a:p>
      </dsp:txBody>
      <dsp:txXfrm>
        <a:off x="2440420" y="36028"/>
        <a:ext cx="2036630" cy="1158040"/>
      </dsp:txXfrm>
    </dsp:sp>
    <dsp:sp modelId="{20783254-356B-460E-81F4-327475D71E9F}">
      <dsp:nvSpPr>
        <dsp:cNvPr id="0" name=""/>
        <dsp:cNvSpPr/>
      </dsp:nvSpPr>
      <dsp:spPr>
        <a:xfrm rot="5400000">
          <a:off x="3329285" y="1242849"/>
          <a:ext cx="258900" cy="285834"/>
        </a:xfrm>
        <a:prstGeom prst="rightArrow">
          <a:avLst>
            <a:gd name="adj1" fmla="val 66700"/>
            <a:gd name="adj2" fmla="val 50000"/>
          </a:avLst>
        </a:prstGeom>
        <a:gradFill rotWithShape="0">
          <a:gsLst>
            <a:gs pos="0">
              <a:srgbClr val="CC3399">
                <a:lumMod val="20000"/>
                <a:lumOff val="80000"/>
              </a:srgbClr>
            </a:gs>
            <a:gs pos="25000">
              <a:srgbClr val="CC3399">
                <a:lumMod val="75000"/>
              </a:srgbClr>
            </a:gs>
            <a:gs pos="38000">
              <a:srgbClr val="CC3399">
                <a:lumMod val="75000"/>
              </a:srgbClr>
            </a:gs>
            <a:gs pos="55000">
              <a:srgbClr val="CC3399">
                <a:lumMod val="75000"/>
              </a:srgbClr>
            </a:gs>
            <a:gs pos="80000">
              <a:srgbClr val="CC3399">
                <a:lumMod val="75000"/>
              </a:srgbClr>
            </a:gs>
            <a:gs pos="88000">
              <a:srgbClr val="D559AC"/>
            </a:gs>
            <a:gs pos="100000">
              <a:srgbClr val="CC3399">
                <a:lumMod val="20000"/>
                <a:lumOff val="80000"/>
              </a:srgbClr>
            </a:gs>
          </a:gsLst>
          <a:lin ang="5400000" scaled="0"/>
        </a:gradFill>
        <a:ln>
          <a:noFill/>
        </a:ln>
        <a:effectLst>
          <a:glow rad="50800">
            <a:srgbClr val="CC6600">
              <a:hueOff val="4922525"/>
              <a:satOff val="0"/>
              <a:lumOff val="8578"/>
              <a:alphaOff val="0"/>
              <a:tint val="68000"/>
              <a:shade val="93000"/>
              <a:alpha val="37000"/>
              <a:satMod val="250000"/>
            </a:srgbClr>
          </a:glow>
        </a:effectLst>
        <a:scene3d>
          <a:camera prst="orthographicFront">
            <a:rot lat="0" lon="0" rev="0"/>
          </a:camera>
          <a:lightRig rig="glow" dir="t">
            <a:rot lat="0" lon="0" rev="1800000"/>
          </a:lightRig>
        </a:scene3d>
        <a:sp3d contourW="10160" prstMaterial="dkEdge">
          <a:bevelT w="20320" h="19050" prst="angle"/>
          <a:contourClr>
            <a:srgbClr val="CC6600">
              <a:hueOff val="4922525"/>
              <a:satOff val="0"/>
              <a:lumOff val="8578"/>
              <a:alphaOff val="0"/>
              <a:shade val="30000"/>
              <a:satMod val="150000"/>
            </a:srgbClr>
          </a:contourClr>
        </a:sp3d>
      </dsp:spPr>
      <dsp:style>
        <a:lnRef idx="0">
          <a:scrgbClr r="0" g="0" b="0"/>
        </a:lnRef>
        <a:fillRef idx="3">
          <a:scrgbClr r="0" g="0" b="0"/>
        </a:fillRef>
        <a:effectRef idx="3">
          <a:scrgbClr r="0" g="0" b="0"/>
        </a:effectRef>
        <a:fontRef idx="minor">
          <a:schemeClr val="lt1"/>
        </a:fontRef>
      </dsp:style>
    </dsp:sp>
    <dsp:sp modelId="{AC85952C-ADB2-4942-9DEE-56C03D7A9468}">
      <dsp:nvSpPr>
        <dsp:cNvPr id="0" name=""/>
        <dsp:cNvSpPr/>
      </dsp:nvSpPr>
      <dsp:spPr>
        <a:xfrm>
          <a:off x="2404392" y="1541436"/>
          <a:ext cx="2108686" cy="2457257"/>
        </a:xfrm>
        <a:prstGeom prst="roundRect">
          <a:avLst>
            <a:gd name="adj" fmla="val 10000"/>
          </a:avLst>
        </a:prstGeom>
        <a:solidFill>
          <a:schemeClr val="accent1">
            <a:lumMod val="20000"/>
            <a:lumOff val="80000"/>
            <a:alpha val="90000"/>
          </a:schemeClr>
        </a:solidFill>
        <a:ln w="9525" cap="flat" cmpd="sng" algn="ctr">
          <a:solidFill>
            <a:schemeClr val="accent1">
              <a:alpha val="9000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5167889"/>
              <a:satOff val="13284"/>
              <a:lumOff val="1490"/>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Pasian in a kammal te bei mang’ dingin phallo hi</a:t>
          </a:r>
        </a:p>
      </dsp:txBody>
      <dsp:txXfrm>
        <a:off x="2466153" y="1603197"/>
        <a:ext cx="1985164" cy="2333735"/>
      </dsp:txXfrm>
    </dsp:sp>
    <dsp:sp modelId="{28981D51-9679-4DE7-9ED1-D17CDDF84C5B}">
      <dsp:nvSpPr>
        <dsp:cNvPr id="0" name=""/>
        <dsp:cNvSpPr/>
      </dsp:nvSpPr>
      <dsp:spPr>
        <a:xfrm>
          <a:off x="4808294" y="0"/>
          <a:ext cx="2108686" cy="1230096"/>
        </a:xfrm>
        <a:prstGeom prst="roundRect">
          <a:avLst>
            <a:gd name="adj" fmla="val 10000"/>
          </a:avLst>
        </a:prstGeom>
        <a:gradFill rotWithShape="0">
          <a:gsLst>
            <a:gs pos="0">
              <a:schemeClr val="accent5">
                <a:hueOff val="9845051"/>
                <a:satOff val="0"/>
                <a:lumOff val="17157"/>
                <a:alphaOff val="0"/>
                <a:tint val="73000"/>
                <a:shade val="100000"/>
                <a:satMod val="150000"/>
              </a:schemeClr>
            </a:gs>
            <a:gs pos="25000">
              <a:schemeClr val="accent5">
                <a:hueOff val="9845051"/>
                <a:satOff val="0"/>
                <a:lumOff val="17157"/>
                <a:alphaOff val="0"/>
                <a:tint val="96000"/>
                <a:shade val="80000"/>
                <a:satMod val="105000"/>
              </a:schemeClr>
            </a:gs>
            <a:gs pos="38000">
              <a:schemeClr val="accent5">
                <a:hueOff val="9845051"/>
                <a:satOff val="0"/>
                <a:lumOff val="17157"/>
                <a:alphaOff val="0"/>
                <a:tint val="96000"/>
                <a:shade val="59000"/>
                <a:satMod val="120000"/>
              </a:schemeClr>
            </a:gs>
            <a:gs pos="55000">
              <a:schemeClr val="accent5">
                <a:hueOff val="9845051"/>
                <a:satOff val="0"/>
                <a:lumOff val="17157"/>
                <a:alphaOff val="0"/>
                <a:tint val="100000"/>
                <a:shade val="57000"/>
                <a:satMod val="120000"/>
              </a:schemeClr>
            </a:gs>
            <a:gs pos="80000">
              <a:schemeClr val="accent5">
                <a:hueOff val="9845051"/>
                <a:satOff val="0"/>
                <a:lumOff val="17157"/>
                <a:alphaOff val="0"/>
                <a:tint val="100000"/>
                <a:shade val="56000"/>
                <a:satMod val="145000"/>
              </a:schemeClr>
            </a:gs>
            <a:gs pos="88000">
              <a:schemeClr val="accent5">
                <a:hueOff val="9845051"/>
                <a:satOff val="0"/>
                <a:lumOff val="17157"/>
                <a:alphaOff val="0"/>
                <a:tint val="100000"/>
                <a:shade val="63000"/>
                <a:satMod val="160000"/>
              </a:schemeClr>
            </a:gs>
            <a:gs pos="100000">
              <a:schemeClr val="accent5">
                <a:hueOff val="9845051"/>
                <a:satOff val="0"/>
                <a:lumOff val="17157"/>
                <a:alphaOff val="0"/>
                <a:tint val="99000"/>
                <a:shade val="100000"/>
                <a:satMod val="155000"/>
              </a:schemeClr>
            </a:gs>
          </a:gsLst>
          <a:lin ang="5400000" scaled="0"/>
        </a:gradFill>
        <a:ln>
          <a:noFill/>
        </a:ln>
        <a:effectLst>
          <a:glow rad="50800">
            <a:schemeClr val="accent5">
              <a:hueOff val="9845051"/>
              <a:satOff val="0"/>
              <a:lumOff val="17157"/>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9845051"/>
              <a:satOff val="0"/>
              <a:lumOff val="17157"/>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Khat peuh in a bawlsiat ding ciangin mei kuang pai hi (5)</a:t>
          </a:r>
        </a:p>
      </dsp:txBody>
      <dsp:txXfrm>
        <a:off x="4844322" y="36028"/>
        <a:ext cx="2036630" cy="1158040"/>
      </dsp:txXfrm>
    </dsp:sp>
    <dsp:sp modelId="{87054C9D-C1A8-4211-8D15-6F4E736D7691}">
      <dsp:nvSpPr>
        <dsp:cNvPr id="0" name=""/>
        <dsp:cNvSpPr/>
      </dsp:nvSpPr>
      <dsp:spPr>
        <a:xfrm rot="5400000">
          <a:off x="5733187" y="1242849"/>
          <a:ext cx="258900" cy="285834"/>
        </a:xfrm>
        <a:prstGeom prst="rightArrow">
          <a:avLst>
            <a:gd name="adj1" fmla="val 66700"/>
            <a:gd name="adj2" fmla="val 50000"/>
          </a:avLst>
        </a:prstGeom>
        <a:gradFill rotWithShape="0">
          <a:gsLst>
            <a:gs pos="0">
              <a:schemeClr val="accent5">
                <a:hueOff val="9845051"/>
                <a:satOff val="0"/>
                <a:lumOff val="17157"/>
                <a:alphaOff val="0"/>
                <a:tint val="73000"/>
                <a:shade val="100000"/>
                <a:satMod val="150000"/>
              </a:schemeClr>
            </a:gs>
            <a:gs pos="25000">
              <a:schemeClr val="accent5">
                <a:hueOff val="9845051"/>
                <a:satOff val="0"/>
                <a:lumOff val="17157"/>
                <a:alphaOff val="0"/>
                <a:tint val="96000"/>
                <a:shade val="80000"/>
                <a:satMod val="105000"/>
              </a:schemeClr>
            </a:gs>
            <a:gs pos="38000">
              <a:schemeClr val="accent5">
                <a:hueOff val="9845051"/>
                <a:satOff val="0"/>
                <a:lumOff val="17157"/>
                <a:alphaOff val="0"/>
                <a:tint val="96000"/>
                <a:shade val="59000"/>
                <a:satMod val="120000"/>
              </a:schemeClr>
            </a:gs>
            <a:gs pos="55000">
              <a:schemeClr val="accent5">
                <a:hueOff val="9845051"/>
                <a:satOff val="0"/>
                <a:lumOff val="17157"/>
                <a:alphaOff val="0"/>
                <a:tint val="100000"/>
                <a:shade val="57000"/>
                <a:satMod val="120000"/>
              </a:schemeClr>
            </a:gs>
            <a:gs pos="80000">
              <a:schemeClr val="accent5">
                <a:hueOff val="9845051"/>
                <a:satOff val="0"/>
                <a:lumOff val="17157"/>
                <a:alphaOff val="0"/>
                <a:tint val="100000"/>
                <a:shade val="56000"/>
                <a:satMod val="145000"/>
              </a:schemeClr>
            </a:gs>
            <a:gs pos="88000">
              <a:schemeClr val="accent5">
                <a:hueOff val="9845051"/>
                <a:satOff val="0"/>
                <a:lumOff val="17157"/>
                <a:alphaOff val="0"/>
                <a:tint val="100000"/>
                <a:shade val="63000"/>
                <a:satMod val="160000"/>
              </a:schemeClr>
            </a:gs>
            <a:gs pos="100000">
              <a:schemeClr val="accent5">
                <a:hueOff val="9845051"/>
                <a:satOff val="0"/>
                <a:lumOff val="17157"/>
                <a:alphaOff val="0"/>
                <a:tint val="99000"/>
                <a:shade val="100000"/>
                <a:satMod val="155000"/>
              </a:schemeClr>
            </a:gs>
          </a:gsLst>
          <a:lin ang="5400000" scaled="0"/>
        </a:gradFill>
        <a:ln>
          <a:noFill/>
        </a:ln>
        <a:effectLst>
          <a:glow rad="50800">
            <a:schemeClr val="accent5">
              <a:hueOff val="9845051"/>
              <a:satOff val="0"/>
              <a:lumOff val="17157"/>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9845051"/>
              <a:satOff val="0"/>
              <a:lumOff val="17157"/>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2206D6F4-53AB-47B6-BDB8-ABC7B285C977}">
      <dsp:nvSpPr>
        <dsp:cNvPr id="0" name=""/>
        <dsp:cNvSpPr/>
      </dsp:nvSpPr>
      <dsp:spPr>
        <a:xfrm>
          <a:off x="4808294" y="1541436"/>
          <a:ext cx="2108686" cy="2457257"/>
        </a:xfrm>
        <a:prstGeom prst="roundRect">
          <a:avLst>
            <a:gd name="adj" fmla="val 10000"/>
          </a:avLst>
        </a:prstGeom>
        <a:solidFill>
          <a:schemeClr val="accent5">
            <a:tint val="40000"/>
            <a:alpha val="90000"/>
            <a:hueOff val="10335778"/>
            <a:satOff val="26569"/>
            <a:lumOff val="2979"/>
            <a:alphaOff val="0"/>
          </a:schemeClr>
        </a:solidFill>
        <a:ln w="9525" cap="flat" cmpd="sng" algn="ctr">
          <a:solidFill>
            <a:schemeClr val="accent5">
              <a:tint val="40000"/>
              <a:alpha val="90000"/>
              <a:hueOff val="10335778"/>
              <a:satOff val="26569"/>
              <a:lumOff val="2979"/>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10335778"/>
              <a:satOff val="26569"/>
              <a:lumOff val="2979"/>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Lai Siangtho thupuak in a galte “valhtum” hi (Jer. 5:14)</a:t>
          </a:r>
          <a:endParaRPr lang="es-ES" sz="2000" b="1" kern="1200" dirty="0"/>
        </a:p>
      </dsp:txBody>
      <dsp:txXfrm>
        <a:off x="4870055" y="1603197"/>
        <a:ext cx="1985164" cy="2333735"/>
      </dsp:txXfrm>
    </dsp:sp>
    <dsp:sp modelId="{C8E190D5-F0C9-40A4-AA90-31EA865A1E13}">
      <dsp:nvSpPr>
        <dsp:cNvPr id="0" name=""/>
        <dsp:cNvSpPr/>
      </dsp:nvSpPr>
      <dsp:spPr>
        <a:xfrm>
          <a:off x="7212197" y="0"/>
          <a:ext cx="2108686" cy="1230096"/>
        </a:xfrm>
        <a:prstGeom prst="roundRect">
          <a:avLst>
            <a:gd name="adj" fmla="val 10000"/>
          </a:avLst>
        </a:prstGeom>
        <a:gradFill rotWithShape="0">
          <a:gsLst>
            <a:gs pos="0">
              <a:schemeClr val="accent5">
                <a:hueOff val="14767577"/>
                <a:satOff val="0"/>
                <a:lumOff val="25735"/>
                <a:alphaOff val="0"/>
                <a:tint val="73000"/>
                <a:shade val="100000"/>
                <a:satMod val="150000"/>
              </a:schemeClr>
            </a:gs>
            <a:gs pos="25000">
              <a:schemeClr val="accent5">
                <a:hueOff val="14767577"/>
                <a:satOff val="0"/>
                <a:lumOff val="25735"/>
                <a:alphaOff val="0"/>
                <a:tint val="96000"/>
                <a:shade val="80000"/>
                <a:satMod val="105000"/>
              </a:schemeClr>
            </a:gs>
            <a:gs pos="38000">
              <a:schemeClr val="accent5">
                <a:hueOff val="14767577"/>
                <a:satOff val="0"/>
                <a:lumOff val="25735"/>
                <a:alphaOff val="0"/>
                <a:tint val="96000"/>
                <a:shade val="59000"/>
                <a:satMod val="120000"/>
              </a:schemeClr>
            </a:gs>
            <a:gs pos="55000">
              <a:schemeClr val="accent5">
                <a:hueOff val="14767577"/>
                <a:satOff val="0"/>
                <a:lumOff val="25735"/>
                <a:alphaOff val="0"/>
                <a:tint val="100000"/>
                <a:shade val="57000"/>
                <a:satMod val="120000"/>
              </a:schemeClr>
            </a:gs>
            <a:gs pos="80000">
              <a:schemeClr val="accent5">
                <a:hueOff val="14767577"/>
                <a:satOff val="0"/>
                <a:lumOff val="25735"/>
                <a:alphaOff val="0"/>
                <a:tint val="100000"/>
                <a:shade val="56000"/>
                <a:satMod val="145000"/>
              </a:schemeClr>
            </a:gs>
            <a:gs pos="88000">
              <a:schemeClr val="accent5">
                <a:hueOff val="14767577"/>
                <a:satOff val="0"/>
                <a:lumOff val="25735"/>
                <a:alphaOff val="0"/>
                <a:tint val="100000"/>
                <a:shade val="63000"/>
                <a:satMod val="160000"/>
              </a:schemeClr>
            </a:gs>
            <a:gs pos="100000">
              <a:schemeClr val="accent5">
                <a:hueOff val="14767577"/>
                <a:satOff val="0"/>
                <a:lumOff val="25735"/>
                <a:alphaOff val="0"/>
                <a:tint val="99000"/>
                <a:shade val="100000"/>
                <a:satMod val="155000"/>
              </a:schemeClr>
            </a:gs>
          </a:gsLst>
          <a:lin ang="5400000" scaled="0"/>
        </a:gradFill>
        <a:ln>
          <a:noFill/>
        </a:ln>
        <a:effectLst>
          <a:glow rad="50800">
            <a:schemeClr val="accent5">
              <a:hueOff val="14767577"/>
              <a:satOff val="0"/>
              <a:lumOff val="25735"/>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14767577"/>
              <a:satOff val="0"/>
              <a:lumOff val="25735"/>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Vantung khak in guahzu saklo (6a)</a:t>
          </a:r>
        </a:p>
      </dsp:txBody>
      <dsp:txXfrm>
        <a:off x="7248225" y="36028"/>
        <a:ext cx="2036630" cy="1158040"/>
      </dsp:txXfrm>
    </dsp:sp>
    <dsp:sp modelId="{1B990076-1F8D-4BF9-99E6-3E95F522F969}">
      <dsp:nvSpPr>
        <dsp:cNvPr id="0" name=""/>
        <dsp:cNvSpPr/>
      </dsp:nvSpPr>
      <dsp:spPr>
        <a:xfrm rot="5400000">
          <a:off x="8137089" y="1242849"/>
          <a:ext cx="258900" cy="285834"/>
        </a:xfrm>
        <a:prstGeom prst="rightArrow">
          <a:avLst>
            <a:gd name="adj1" fmla="val 66700"/>
            <a:gd name="adj2" fmla="val 50000"/>
          </a:avLst>
        </a:prstGeom>
        <a:gradFill rotWithShape="0">
          <a:gsLst>
            <a:gs pos="0">
              <a:schemeClr val="accent5">
                <a:hueOff val="14767577"/>
                <a:satOff val="0"/>
                <a:lumOff val="25735"/>
                <a:alphaOff val="0"/>
                <a:tint val="73000"/>
                <a:shade val="100000"/>
                <a:satMod val="150000"/>
              </a:schemeClr>
            </a:gs>
            <a:gs pos="25000">
              <a:schemeClr val="accent5">
                <a:hueOff val="14767577"/>
                <a:satOff val="0"/>
                <a:lumOff val="25735"/>
                <a:alphaOff val="0"/>
                <a:tint val="96000"/>
                <a:shade val="80000"/>
                <a:satMod val="105000"/>
              </a:schemeClr>
            </a:gs>
            <a:gs pos="38000">
              <a:schemeClr val="accent5">
                <a:hueOff val="14767577"/>
                <a:satOff val="0"/>
                <a:lumOff val="25735"/>
                <a:alphaOff val="0"/>
                <a:tint val="96000"/>
                <a:shade val="59000"/>
                <a:satMod val="120000"/>
              </a:schemeClr>
            </a:gs>
            <a:gs pos="55000">
              <a:schemeClr val="accent5">
                <a:hueOff val="14767577"/>
                <a:satOff val="0"/>
                <a:lumOff val="25735"/>
                <a:alphaOff val="0"/>
                <a:tint val="100000"/>
                <a:shade val="57000"/>
                <a:satMod val="120000"/>
              </a:schemeClr>
            </a:gs>
            <a:gs pos="80000">
              <a:schemeClr val="accent5">
                <a:hueOff val="14767577"/>
                <a:satOff val="0"/>
                <a:lumOff val="25735"/>
                <a:alphaOff val="0"/>
                <a:tint val="100000"/>
                <a:shade val="56000"/>
                <a:satMod val="145000"/>
              </a:schemeClr>
            </a:gs>
            <a:gs pos="88000">
              <a:schemeClr val="accent5">
                <a:hueOff val="14767577"/>
                <a:satOff val="0"/>
                <a:lumOff val="25735"/>
                <a:alphaOff val="0"/>
                <a:tint val="100000"/>
                <a:shade val="63000"/>
                <a:satMod val="160000"/>
              </a:schemeClr>
            </a:gs>
            <a:gs pos="100000">
              <a:schemeClr val="accent5">
                <a:hueOff val="14767577"/>
                <a:satOff val="0"/>
                <a:lumOff val="25735"/>
                <a:alphaOff val="0"/>
                <a:tint val="99000"/>
                <a:shade val="100000"/>
                <a:satMod val="155000"/>
              </a:schemeClr>
            </a:gs>
          </a:gsLst>
          <a:lin ang="5400000" scaled="0"/>
        </a:gradFill>
        <a:ln>
          <a:noFill/>
        </a:ln>
        <a:effectLst>
          <a:glow rad="50800">
            <a:schemeClr val="accent5">
              <a:hueOff val="14767577"/>
              <a:satOff val="0"/>
              <a:lumOff val="25735"/>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14767577"/>
              <a:satOff val="0"/>
              <a:lumOff val="25735"/>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F938C992-3612-4804-A13A-88F6F515B6D1}">
      <dsp:nvSpPr>
        <dsp:cNvPr id="0" name=""/>
        <dsp:cNvSpPr/>
      </dsp:nvSpPr>
      <dsp:spPr>
        <a:xfrm>
          <a:off x="7212197" y="1541436"/>
          <a:ext cx="2108686" cy="2457257"/>
        </a:xfrm>
        <a:prstGeom prst="roundRect">
          <a:avLst>
            <a:gd name="adj" fmla="val 10000"/>
          </a:avLst>
        </a:prstGeom>
        <a:solidFill>
          <a:schemeClr val="accent5">
            <a:tint val="40000"/>
            <a:alpha val="90000"/>
            <a:hueOff val="15503668"/>
            <a:satOff val="39853"/>
            <a:lumOff val="4469"/>
            <a:alphaOff val="0"/>
          </a:schemeClr>
        </a:solidFill>
        <a:ln w="9525" cap="flat" cmpd="sng" algn="ctr">
          <a:solidFill>
            <a:schemeClr val="accent5">
              <a:tint val="40000"/>
              <a:alpha val="90000"/>
              <a:hueOff val="15503668"/>
              <a:satOff val="39853"/>
              <a:lumOff val="4469"/>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15503668"/>
              <a:satOff val="39853"/>
              <a:lumOff val="4469"/>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Lai Siangtho a nial man un Kha Siangtho  guah (sathau) zu nawnlo hi</a:t>
          </a:r>
          <a:endParaRPr lang="es-ES" sz="2000" b="1" kern="1200" dirty="0"/>
        </a:p>
      </dsp:txBody>
      <dsp:txXfrm>
        <a:off x="7273958" y="1603197"/>
        <a:ext cx="1985164" cy="2333735"/>
      </dsp:txXfrm>
    </dsp:sp>
    <dsp:sp modelId="{A597F8E8-2E1F-4381-AA52-91D0FF9C3579}">
      <dsp:nvSpPr>
        <dsp:cNvPr id="0" name=""/>
        <dsp:cNvSpPr/>
      </dsp:nvSpPr>
      <dsp:spPr>
        <a:xfrm>
          <a:off x="9616099" y="0"/>
          <a:ext cx="2108686" cy="1230096"/>
        </a:xfrm>
        <a:prstGeom prst="roundRect">
          <a:avLst>
            <a:gd name="adj" fmla="val 10000"/>
          </a:avLst>
        </a:prstGeom>
        <a:gradFill rotWithShape="0">
          <a:gsLst>
            <a:gs pos="0">
              <a:schemeClr val="accent5">
                <a:hueOff val="19690102"/>
                <a:satOff val="0"/>
                <a:lumOff val="34314"/>
                <a:alphaOff val="0"/>
                <a:tint val="73000"/>
                <a:shade val="100000"/>
                <a:satMod val="150000"/>
              </a:schemeClr>
            </a:gs>
            <a:gs pos="25000">
              <a:schemeClr val="accent5">
                <a:hueOff val="19690102"/>
                <a:satOff val="0"/>
                <a:lumOff val="34314"/>
                <a:alphaOff val="0"/>
                <a:tint val="96000"/>
                <a:shade val="80000"/>
                <a:satMod val="105000"/>
              </a:schemeClr>
            </a:gs>
            <a:gs pos="38000">
              <a:schemeClr val="accent5">
                <a:hueOff val="19690102"/>
                <a:satOff val="0"/>
                <a:lumOff val="34314"/>
                <a:alphaOff val="0"/>
                <a:tint val="96000"/>
                <a:shade val="59000"/>
                <a:satMod val="120000"/>
              </a:schemeClr>
            </a:gs>
            <a:gs pos="55000">
              <a:schemeClr val="accent5">
                <a:hueOff val="19690102"/>
                <a:satOff val="0"/>
                <a:lumOff val="34314"/>
                <a:alphaOff val="0"/>
                <a:tint val="100000"/>
                <a:shade val="57000"/>
                <a:satMod val="120000"/>
              </a:schemeClr>
            </a:gs>
            <a:gs pos="80000">
              <a:schemeClr val="accent5">
                <a:hueOff val="19690102"/>
                <a:satOff val="0"/>
                <a:lumOff val="34314"/>
                <a:alphaOff val="0"/>
                <a:tint val="100000"/>
                <a:shade val="56000"/>
                <a:satMod val="145000"/>
              </a:schemeClr>
            </a:gs>
            <a:gs pos="88000">
              <a:schemeClr val="accent5">
                <a:hueOff val="19690102"/>
                <a:satOff val="0"/>
                <a:lumOff val="34314"/>
                <a:alphaOff val="0"/>
                <a:tint val="100000"/>
                <a:shade val="63000"/>
                <a:satMod val="160000"/>
              </a:schemeClr>
            </a:gs>
            <a:gs pos="100000">
              <a:schemeClr val="accent5">
                <a:hueOff val="19690102"/>
                <a:satOff val="0"/>
                <a:lumOff val="34314"/>
                <a:alphaOff val="0"/>
                <a:tint val="99000"/>
                <a:shade val="100000"/>
                <a:satMod val="155000"/>
              </a:schemeClr>
            </a:gs>
          </a:gsLst>
          <a:lin ang="5400000" scaled="0"/>
        </a:gradFill>
        <a:ln>
          <a:noFill/>
        </a:ln>
        <a:effectLst>
          <a:glow rad="50800">
            <a:schemeClr val="accent5">
              <a:hueOff val="19690102"/>
              <a:satOff val="0"/>
              <a:lumOff val="34314"/>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19690102"/>
              <a:satOff val="0"/>
              <a:lumOff val="34314"/>
              <a:alphaOff val="0"/>
              <a:shade val="3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Tuite sisan suak sakin gimna piangsak hi (6b)</a:t>
          </a:r>
        </a:p>
      </dsp:txBody>
      <dsp:txXfrm>
        <a:off x="9652127" y="36028"/>
        <a:ext cx="2036630" cy="1158040"/>
      </dsp:txXfrm>
    </dsp:sp>
    <dsp:sp modelId="{A145A9CF-ED70-4536-A293-93173E2F0093}">
      <dsp:nvSpPr>
        <dsp:cNvPr id="0" name=""/>
        <dsp:cNvSpPr/>
      </dsp:nvSpPr>
      <dsp:spPr>
        <a:xfrm rot="5400000">
          <a:off x="10540992" y="1242849"/>
          <a:ext cx="258900" cy="285834"/>
        </a:xfrm>
        <a:prstGeom prst="rightArrow">
          <a:avLst>
            <a:gd name="adj1" fmla="val 66700"/>
            <a:gd name="adj2" fmla="val 50000"/>
          </a:avLst>
        </a:prstGeom>
        <a:gradFill rotWithShape="0">
          <a:gsLst>
            <a:gs pos="0">
              <a:schemeClr val="accent5">
                <a:hueOff val="19690102"/>
                <a:satOff val="0"/>
                <a:lumOff val="34314"/>
                <a:alphaOff val="0"/>
                <a:tint val="73000"/>
                <a:shade val="100000"/>
                <a:satMod val="150000"/>
              </a:schemeClr>
            </a:gs>
            <a:gs pos="25000">
              <a:schemeClr val="accent5">
                <a:hueOff val="19690102"/>
                <a:satOff val="0"/>
                <a:lumOff val="34314"/>
                <a:alphaOff val="0"/>
                <a:tint val="96000"/>
                <a:shade val="80000"/>
                <a:satMod val="105000"/>
              </a:schemeClr>
            </a:gs>
            <a:gs pos="38000">
              <a:schemeClr val="accent5">
                <a:hueOff val="19690102"/>
                <a:satOff val="0"/>
                <a:lumOff val="34314"/>
                <a:alphaOff val="0"/>
                <a:tint val="96000"/>
                <a:shade val="59000"/>
                <a:satMod val="120000"/>
              </a:schemeClr>
            </a:gs>
            <a:gs pos="55000">
              <a:schemeClr val="accent5">
                <a:hueOff val="19690102"/>
                <a:satOff val="0"/>
                <a:lumOff val="34314"/>
                <a:alphaOff val="0"/>
                <a:tint val="100000"/>
                <a:shade val="57000"/>
                <a:satMod val="120000"/>
              </a:schemeClr>
            </a:gs>
            <a:gs pos="80000">
              <a:schemeClr val="accent5">
                <a:hueOff val="19690102"/>
                <a:satOff val="0"/>
                <a:lumOff val="34314"/>
                <a:alphaOff val="0"/>
                <a:tint val="100000"/>
                <a:shade val="56000"/>
                <a:satMod val="145000"/>
              </a:schemeClr>
            </a:gs>
            <a:gs pos="88000">
              <a:schemeClr val="accent5">
                <a:hueOff val="19690102"/>
                <a:satOff val="0"/>
                <a:lumOff val="34314"/>
                <a:alphaOff val="0"/>
                <a:tint val="100000"/>
                <a:shade val="63000"/>
                <a:satMod val="160000"/>
              </a:schemeClr>
            </a:gs>
            <a:gs pos="100000">
              <a:schemeClr val="accent5">
                <a:hueOff val="19690102"/>
                <a:satOff val="0"/>
                <a:lumOff val="34314"/>
                <a:alphaOff val="0"/>
                <a:tint val="99000"/>
                <a:shade val="100000"/>
                <a:satMod val="155000"/>
              </a:schemeClr>
            </a:gs>
          </a:gsLst>
          <a:lin ang="5400000" scaled="0"/>
        </a:gradFill>
        <a:ln>
          <a:noFill/>
        </a:ln>
        <a:effectLst>
          <a:glow rad="50800">
            <a:schemeClr val="accent5">
              <a:hueOff val="19690102"/>
              <a:satOff val="0"/>
              <a:lumOff val="34314"/>
              <a:alphaOff val="0"/>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accent5">
              <a:hueOff val="19690102"/>
              <a:satOff val="0"/>
              <a:lumOff val="34314"/>
              <a:alphaOff val="0"/>
              <a:shade val="30000"/>
              <a:satMod val="150000"/>
            </a:schemeClr>
          </a:contourClr>
        </a:sp3d>
      </dsp:spPr>
      <dsp:style>
        <a:lnRef idx="0">
          <a:scrgbClr r="0" g="0" b="0"/>
        </a:lnRef>
        <a:fillRef idx="3">
          <a:scrgbClr r="0" g="0" b="0"/>
        </a:fillRef>
        <a:effectRef idx="3">
          <a:scrgbClr r="0" g="0" b="0"/>
        </a:effectRef>
        <a:fontRef idx="minor">
          <a:schemeClr val="lt1"/>
        </a:fontRef>
      </dsp:style>
    </dsp:sp>
    <dsp:sp modelId="{2C31F1D5-2C3B-47EA-BC50-86A6FD45B1F3}">
      <dsp:nvSpPr>
        <dsp:cNvPr id="0" name=""/>
        <dsp:cNvSpPr/>
      </dsp:nvSpPr>
      <dsp:spPr>
        <a:xfrm>
          <a:off x="9616099" y="1541436"/>
          <a:ext cx="2108686" cy="2457257"/>
        </a:xfrm>
        <a:prstGeom prst="roundRect">
          <a:avLst>
            <a:gd name="adj" fmla="val 10000"/>
          </a:avLst>
        </a:prstGeom>
        <a:solidFill>
          <a:schemeClr val="accent5">
            <a:tint val="40000"/>
            <a:alpha val="90000"/>
            <a:hueOff val="20671556"/>
            <a:satOff val="53137"/>
            <a:lumOff val="5959"/>
            <a:alphaOff val="0"/>
          </a:schemeClr>
        </a:solidFill>
        <a:ln w="9525" cap="flat" cmpd="sng" algn="ctr">
          <a:solidFill>
            <a:schemeClr val="accent5">
              <a:tint val="40000"/>
              <a:alpha val="90000"/>
              <a:hueOff val="20671556"/>
              <a:satOff val="53137"/>
              <a:lumOff val="5959"/>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5">
              <a:tint val="40000"/>
              <a:alpha val="90000"/>
              <a:hueOff val="20671556"/>
              <a:satOff val="53137"/>
              <a:lumOff val="5959"/>
              <a:alphaOff val="0"/>
              <a:shade val="30000"/>
              <a:satMod val="150000"/>
            </a:schemeClr>
          </a:contourClr>
        </a:sp3d>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Lai Siangtho a kantelte bekin kum zalom laizang bawlsiat hun le kha khuamial hunte pan suakta uh hi.</a:t>
          </a:r>
        </a:p>
      </dsp:txBody>
      <dsp:txXfrm>
        <a:off x="9677860" y="1603197"/>
        <a:ext cx="1985164" cy="2333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E632C-FAAC-4580-B85A-B17A546480AA}">
      <dsp:nvSpPr>
        <dsp:cNvPr id="0" name=""/>
        <dsp:cNvSpPr/>
      </dsp:nvSpPr>
      <dsp:spPr>
        <a:xfrm>
          <a:off x="466158" y="1018"/>
          <a:ext cx="3190953" cy="1965840"/>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298"/>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A5B41B5F-272D-4CC6-A2EE-4F14EAC6B30D}">
      <dsp:nvSpPr>
        <dsp:cNvPr id="0" name=""/>
        <dsp:cNvSpPr/>
      </dsp:nvSpPr>
      <dsp:spPr>
        <a:xfrm>
          <a:off x="448725" y="1649468"/>
          <a:ext cx="3397829" cy="929657"/>
        </a:xfrm>
        <a:prstGeom prst="wedgeRectCallout">
          <a:avLst>
            <a:gd name="adj1" fmla="val 20250"/>
            <a:gd name="adj2" fmla="val -607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i="1" u="none" kern="1200" dirty="0">
              <a:solidFill>
                <a:schemeClr val="accent4">
                  <a:lumMod val="75000"/>
                </a:schemeClr>
              </a:solidFill>
            </a:rPr>
            <a:t>Sodom </a:t>
          </a:r>
          <a:r>
            <a:rPr lang="en" sz="1800" b="1" i="1" u="none" kern="1200" dirty="0"/>
            <a:t>: </a:t>
          </a:r>
          <a:r>
            <a:rPr lang="en" sz="1800" b="1" u="none" kern="1200" dirty="0"/>
            <a:t>Kidona in paktatna lainpi hun khat kipan khia hi.</a:t>
          </a:r>
          <a:endParaRPr lang="es-ES" sz="1800" u="none" kern="1200" dirty="0"/>
        </a:p>
      </dsp:txBody>
      <dsp:txXfrm>
        <a:off x="448725" y="1649468"/>
        <a:ext cx="3397829" cy="929657"/>
      </dsp:txXfrm>
    </dsp:sp>
    <dsp:sp modelId="{9339F677-6505-426E-A141-D2307934828C}">
      <dsp:nvSpPr>
        <dsp:cNvPr id="0" name=""/>
        <dsp:cNvSpPr/>
      </dsp:nvSpPr>
      <dsp:spPr>
        <a:xfrm>
          <a:off x="4109717" y="1018"/>
          <a:ext cx="3190953" cy="1965840"/>
        </a:xfrm>
        <a:prstGeom prst="rect">
          <a:avLst/>
        </a:prstGeom>
        <a:blipFill dpi="0"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l="307"/>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2F7E4ED5-89E4-4BF1-8F1E-9470640FDF45}">
      <dsp:nvSpPr>
        <dsp:cNvPr id="0" name=""/>
        <dsp:cNvSpPr/>
      </dsp:nvSpPr>
      <dsp:spPr>
        <a:xfrm>
          <a:off x="4092285" y="1649468"/>
          <a:ext cx="3397829" cy="929657"/>
        </a:xfrm>
        <a:prstGeom prst="wedgeRectCallout">
          <a:avLst>
            <a:gd name="adj1" fmla="val 20250"/>
            <a:gd name="adj2" fmla="val -60700"/>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 sz="1600" b="1" i="1" u="none" kern="1200" dirty="0">
              <a:solidFill>
                <a:schemeClr val="accent4">
                  <a:lumMod val="75000"/>
                </a:schemeClr>
              </a:solidFill>
            </a:rPr>
            <a:t>Egypt </a:t>
          </a:r>
          <a:r>
            <a:rPr lang="en" sz="1600" b="1" i="1" u="none" kern="1200" dirty="0"/>
            <a:t>: </a:t>
          </a:r>
          <a:r>
            <a:rPr lang="en" sz="1600" b="1" u="none" kern="1200" dirty="0"/>
            <a:t>Biakna neilo kumpi                         (Pai. 5:2), “paulap pasiannu” bia ding in a lungluut loh uh hangin</a:t>
          </a:r>
          <a:endParaRPr lang="es-ES" sz="1600" u="none" kern="1200" dirty="0"/>
        </a:p>
      </dsp:txBody>
      <dsp:txXfrm>
        <a:off x="4092285" y="1649468"/>
        <a:ext cx="3397829" cy="929657"/>
      </dsp:txXfrm>
    </dsp:sp>
    <dsp:sp modelId="{643432C9-2C33-44CE-A5CC-E2A71983A1B3}">
      <dsp:nvSpPr>
        <dsp:cNvPr id="0" name=""/>
        <dsp:cNvSpPr/>
      </dsp:nvSpPr>
      <dsp:spPr>
        <a:xfrm>
          <a:off x="7753277" y="1018"/>
          <a:ext cx="3190953" cy="1965840"/>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A6EEBA3-165D-4685-85D8-7B506A1AF08D}">
      <dsp:nvSpPr>
        <dsp:cNvPr id="0" name=""/>
        <dsp:cNvSpPr/>
      </dsp:nvSpPr>
      <dsp:spPr>
        <a:xfrm>
          <a:off x="7735844" y="1649468"/>
          <a:ext cx="3397829" cy="929657"/>
        </a:xfrm>
        <a:prstGeom prst="wedgeRectCallout">
          <a:avLst>
            <a:gd name="adj1" fmla="val 20250"/>
            <a:gd name="adj2" fmla="val -607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i="1" u="none" kern="1200" dirty="0">
              <a:solidFill>
                <a:schemeClr val="accent4">
                  <a:lumMod val="75000"/>
                </a:schemeClr>
              </a:solidFill>
            </a:rPr>
            <a:t>Zeisu singlamteh tung sihna: </a:t>
          </a:r>
          <a:r>
            <a:rPr lang="en" sz="1800" b="1" i="1" u="none" kern="1200" dirty="0"/>
            <a:t> </a:t>
          </a:r>
          <a:r>
            <a:rPr lang="en" sz="1800" b="1" u="none" kern="1200" dirty="0"/>
            <a:t>Zeisu’ kipiak na nial uh hi</a:t>
          </a:r>
          <a:endParaRPr lang="es-ES" sz="1800" u="none" kern="1200" dirty="0"/>
        </a:p>
      </dsp:txBody>
      <dsp:txXfrm>
        <a:off x="7735844" y="1649468"/>
        <a:ext cx="3397829" cy="92965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F5DF5-D26A-43B6-809C-719A8FCED244}" type="datetimeFigureOut">
              <a:rPr lang="es-ES" smtClean="0"/>
              <a:t>01/05/2024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9B10A-90FE-4040-AFAE-63D3B5CC26B9}" type="slidenum">
              <a:rPr lang="es-ES" smtClean="0"/>
              <a:t>‹Nº›</a:t>
            </a:fld>
            <a:endParaRPr lang="es-ES"/>
          </a:p>
        </p:txBody>
      </p:sp>
    </p:spTree>
    <p:extLst>
      <p:ext uri="{BB962C8B-B14F-4D97-AF65-F5344CB8AC3E}">
        <p14:creationId xmlns:p14="http://schemas.microsoft.com/office/powerpoint/2010/main" val="121732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A99B10A-90FE-4040-AFAE-63D3B5CC26B9}" type="slidenum">
              <a:rPr lang="es-ES" smtClean="0"/>
              <a:t>1</a:t>
            </a:fld>
            <a:endParaRPr lang="es-ES"/>
          </a:p>
        </p:txBody>
      </p:sp>
    </p:spTree>
    <p:extLst>
      <p:ext uri="{BB962C8B-B14F-4D97-AF65-F5344CB8AC3E}">
        <p14:creationId xmlns:p14="http://schemas.microsoft.com/office/powerpoint/2010/main" val="47458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A99B10A-90FE-4040-AFAE-63D3B5CC26B9}" type="slidenum">
              <a:rPr lang="es-ES" smtClean="0"/>
              <a:t>3</a:t>
            </a:fld>
            <a:endParaRPr lang="es-ES"/>
          </a:p>
        </p:txBody>
      </p:sp>
    </p:spTree>
    <p:extLst>
      <p:ext uri="{BB962C8B-B14F-4D97-AF65-F5344CB8AC3E}">
        <p14:creationId xmlns:p14="http://schemas.microsoft.com/office/powerpoint/2010/main" val="160069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24EA1-0700-E955-B19B-5E09531B8D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48C78B7-28FA-08E7-E272-51AC4505CE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A3D5E7-5C20-9D87-4BEF-5719474B8E41}"/>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5" name="Marcador de pie de página 4">
            <a:extLst>
              <a:ext uri="{FF2B5EF4-FFF2-40B4-BE49-F238E27FC236}">
                <a16:creationId xmlns:a16="http://schemas.microsoft.com/office/drawing/2014/main" id="{8C25207F-FC15-368F-00C0-A20190963E5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0D7C4A-C2DA-D624-E6F4-C1E38458A675}"/>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06472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79D16-5F8E-BBA3-17AF-E0297BBA719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CDEA1F2-DFAD-6BB6-413E-6CF5D7C7A90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A472B7-7AAF-15ED-4142-48DA5EC78154}"/>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5" name="Marcador de pie de página 4">
            <a:extLst>
              <a:ext uri="{FF2B5EF4-FFF2-40B4-BE49-F238E27FC236}">
                <a16:creationId xmlns:a16="http://schemas.microsoft.com/office/drawing/2014/main" id="{CD702D22-09BF-B1DE-D983-39B7A584B0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AD5E1C-95D6-9D7F-3ECF-8958CF5C1EA4}"/>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8297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ACD6D90-E622-5E55-71C9-E1D2AC37A85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0D113E1-AEB3-B718-42B1-BA3751AB1E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28EBC1-68C3-D3B6-90CC-387B586290CC}"/>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5" name="Marcador de pie de página 4">
            <a:extLst>
              <a:ext uri="{FF2B5EF4-FFF2-40B4-BE49-F238E27FC236}">
                <a16:creationId xmlns:a16="http://schemas.microsoft.com/office/drawing/2014/main" id="{1FDF174D-8C4C-52B5-437A-C061252E30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154EDF-7814-C67E-B915-F6624676A87D}"/>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55660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9740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22414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23739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6908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90596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27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68952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14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64778-DA5F-131C-F61E-EEE41A10BF1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B14F64E-F98B-6954-F11A-9CBCB61B0FD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341731-4962-9F60-25BB-0D414656642C}"/>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5" name="Marcador de pie de página 4">
            <a:extLst>
              <a:ext uri="{FF2B5EF4-FFF2-40B4-BE49-F238E27FC236}">
                <a16:creationId xmlns:a16="http://schemas.microsoft.com/office/drawing/2014/main" id="{A2A80CCA-BD4B-5684-9D7F-8428A896A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A85A89-D187-5911-754A-1D9457ECB285}"/>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15624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13855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04519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01/05/2024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9870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C955F-FAE7-2DFA-9D4C-19BBE7EFE6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3AE9580-EB18-06F9-BBF0-EF25187553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D5F5E4C-51D8-E882-24E3-B7918D2A5D56}"/>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5" name="Marcador de pie de página 4">
            <a:extLst>
              <a:ext uri="{FF2B5EF4-FFF2-40B4-BE49-F238E27FC236}">
                <a16:creationId xmlns:a16="http://schemas.microsoft.com/office/drawing/2014/main" id="{91CFC357-B013-E029-5E0F-B509F67DF3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B977A8-77AA-774B-B4AC-813455D17FCA}"/>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322704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63623-7123-AFAC-0541-A7EDA444FF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31ABDEA-5590-D0D4-8B7C-2319920419D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7C31C3B-332D-C779-9F0F-B50587E20CD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37F4B03-42F9-767A-621D-C5BA9B3A97F7}"/>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6" name="Marcador de pie de página 5">
            <a:extLst>
              <a:ext uri="{FF2B5EF4-FFF2-40B4-BE49-F238E27FC236}">
                <a16:creationId xmlns:a16="http://schemas.microsoft.com/office/drawing/2014/main" id="{E6F2D51D-85CC-E359-8C8D-61C4F99D53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571B713-C9E8-3B16-E557-5B7C68A6FDBC}"/>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83372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7F186-3E93-5587-C34F-763CBC80568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C1559E-85BA-D63D-87E6-25F75A26F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7BEACB3-5DA3-6A9F-E39F-65D8755CFA8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7B36E26-7A29-234C-B8FC-248858B12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CEF0C5F-B82E-7F22-96CB-4BF85CB152E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AEFA9F6-B145-BD53-C24C-F1F164E0F465}"/>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8" name="Marcador de pie de página 7">
            <a:extLst>
              <a:ext uri="{FF2B5EF4-FFF2-40B4-BE49-F238E27FC236}">
                <a16:creationId xmlns:a16="http://schemas.microsoft.com/office/drawing/2014/main" id="{C6D45B3B-73E9-002C-41D1-B2FCE271358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4C40F8-15AA-F46F-3E23-87828B38A0BB}"/>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81454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16099-97F6-C1DD-8D62-13B9388FA3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7CC770F-7AB1-67AE-A50A-6BD4C1C2CE03}"/>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4" name="Marcador de pie de página 3">
            <a:extLst>
              <a:ext uri="{FF2B5EF4-FFF2-40B4-BE49-F238E27FC236}">
                <a16:creationId xmlns:a16="http://schemas.microsoft.com/office/drawing/2014/main" id="{C68006D5-C143-565E-D850-313B12D1CA1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4CA03F9-EFB2-E1BE-A8D1-F3E77A5FA727}"/>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227259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80FC22-30C6-9302-2333-5BC50B3CECE4}"/>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3" name="Marcador de pie de página 2">
            <a:extLst>
              <a:ext uri="{FF2B5EF4-FFF2-40B4-BE49-F238E27FC236}">
                <a16:creationId xmlns:a16="http://schemas.microsoft.com/office/drawing/2014/main" id="{6C6B9805-4DFB-9EF9-F06A-70725C69791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AC57AD9-0659-65BD-3837-FD5F04CA8470}"/>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27393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26E25-EB50-0B08-C7B5-F879F65610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2740CA-37BA-1388-4CA8-88DCAD7CA3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403B9B9-20B6-ED82-2E65-46A714C33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0A3979C-750B-5706-7AF0-59F553258D8F}"/>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6" name="Marcador de pie de página 5">
            <a:extLst>
              <a:ext uri="{FF2B5EF4-FFF2-40B4-BE49-F238E27FC236}">
                <a16:creationId xmlns:a16="http://schemas.microsoft.com/office/drawing/2014/main" id="{07E5DD3A-9FBC-B5B7-2B34-87153487476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0A895D6-C51A-80B0-CF86-E9BD1C51E8FC}"/>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24557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AA6BA-B10A-0B8E-D513-7B083C2EAC5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B91AC6E-E4A1-34F1-BEB0-303BFCEE1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DDDB60-1BE0-6D41-A886-697618BEC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BCB2C8-01EA-B26A-49F2-660205F3260D}"/>
              </a:ext>
            </a:extLst>
          </p:cNvPr>
          <p:cNvSpPr>
            <a:spLocks noGrp="1"/>
          </p:cNvSpPr>
          <p:nvPr>
            <p:ph type="dt" sz="half" idx="10"/>
          </p:nvPr>
        </p:nvSpPr>
        <p:spPr/>
        <p:txBody>
          <a:bodyPr/>
          <a:lstStyle/>
          <a:p>
            <a:fld id="{A15E5466-16E2-4FA5-A56E-D656EA6F1A73}" type="datetimeFigureOut">
              <a:rPr lang="es-ES" smtClean="0"/>
              <a:t>01/05/2024</a:t>
            </a:fld>
            <a:endParaRPr lang="es-ES"/>
          </a:p>
        </p:txBody>
      </p:sp>
      <p:sp>
        <p:nvSpPr>
          <p:cNvPr id="6" name="Marcador de pie de página 5">
            <a:extLst>
              <a:ext uri="{FF2B5EF4-FFF2-40B4-BE49-F238E27FC236}">
                <a16:creationId xmlns:a16="http://schemas.microsoft.com/office/drawing/2014/main" id="{2282D9EA-C920-2258-1832-491CC8EE06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61D61D-5524-5852-5F32-B86A2A929B15}"/>
              </a:ext>
            </a:extLst>
          </p:cNvPr>
          <p:cNvSpPr>
            <a:spLocks noGrp="1"/>
          </p:cNvSpPr>
          <p:nvPr>
            <p:ph type="sldNum" sz="quarter" idx="12"/>
          </p:nvPr>
        </p:nvSpPr>
        <p:spPr/>
        <p:txBody>
          <a:bodyPr/>
          <a:lstStyle/>
          <a:p>
            <a:fld id="{565614BB-1AD0-451C-B34A-D4C2A05CB1B8}" type="slidenum">
              <a:rPr lang="es-ES" smtClean="0"/>
              <a:t>‹Nº›</a:t>
            </a:fld>
            <a:endParaRPr lang="es-ES"/>
          </a:p>
        </p:txBody>
      </p:sp>
    </p:spTree>
    <p:extLst>
      <p:ext uri="{BB962C8B-B14F-4D97-AF65-F5344CB8AC3E}">
        <p14:creationId xmlns:p14="http://schemas.microsoft.com/office/powerpoint/2010/main" val="1960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8C7E52-F543-4C80-CD46-5ED16FFDF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82FD5C-82C8-CC5C-E45D-921AACA42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34002E-ECC4-F930-2A4D-7519AD8436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5E5466-16E2-4FA5-A56E-D656EA6F1A73}" type="datetimeFigureOut">
              <a:rPr lang="es-ES" smtClean="0"/>
              <a:t>01/05/2024</a:t>
            </a:fld>
            <a:endParaRPr lang="es-ES"/>
          </a:p>
        </p:txBody>
      </p:sp>
      <p:sp>
        <p:nvSpPr>
          <p:cNvPr id="5" name="Marcador de pie de página 4">
            <a:extLst>
              <a:ext uri="{FF2B5EF4-FFF2-40B4-BE49-F238E27FC236}">
                <a16:creationId xmlns:a16="http://schemas.microsoft.com/office/drawing/2014/main" id="{CCA31EBD-BFBA-49A5-99B8-B6B19C854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ABE0CD4-71F3-F3CC-01B2-E291B3E75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5614BB-1AD0-451C-B34A-D4C2A05CB1B8}" type="slidenum">
              <a:rPr lang="es-ES" smtClean="0"/>
              <a:t>‹Nº›</a:t>
            </a:fld>
            <a:endParaRPr lang="es-ES"/>
          </a:p>
        </p:txBody>
      </p:sp>
    </p:spTree>
    <p:extLst>
      <p:ext uri="{BB962C8B-B14F-4D97-AF65-F5344CB8AC3E}">
        <p14:creationId xmlns:p14="http://schemas.microsoft.com/office/powerpoint/2010/main" val="1082134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01/05/2024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253905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489"/>
            <a:ext cx="128016" cy="653903"/>
          </a:xfrm>
          <a:prstGeom prst="rect">
            <a:avLst/>
          </a:prstGeom>
          <a:solidFill>
            <a:srgbClr val="277B77"/>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6">
            <a:extLst>
              <a:ext uri="{FF2B5EF4-FFF2-40B4-BE49-F238E27FC236}">
                <a16:creationId xmlns:a16="http://schemas.microsoft.com/office/drawing/2014/main" id="{D6AADE3C-CA57-7DB2-A9E3-C5B5B8B38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331909" y="237531"/>
            <a:ext cx="128016" cy="653903"/>
          </a:xfrm>
          <a:prstGeom prst="rect">
            <a:avLst/>
          </a:prstGeom>
          <a:solidFill>
            <a:srgbClr val="277B77"/>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 name="Imagen 9">
            <a:extLst>
              <a:ext uri="{FF2B5EF4-FFF2-40B4-BE49-F238E27FC236}">
                <a16:creationId xmlns:a16="http://schemas.microsoft.com/office/drawing/2014/main" id="{E9FB5B07-EAF1-D3D4-A143-FE36C7350DEA}"/>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20" y="1134839"/>
            <a:ext cx="7459905" cy="5723161"/>
          </a:xfrm>
          <a:prstGeom prst="rect">
            <a:avLst/>
          </a:prstGeom>
          <a:effectLst>
            <a:outerShdw blurRad="50800" dist="38100" dir="18900000" algn="bl" rotWithShape="0">
              <a:prstClr val="black">
                <a:alpha val="40000"/>
              </a:prstClr>
            </a:outerShdw>
          </a:effectLst>
        </p:spPr>
      </p:pic>
      <p:pic>
        <p:nvPicPr>
          <p:cNvPr id="7" name="Imagen 6" descr="Imagen que contiene tabla, pastel, cama, parado&#10;&#10;Descripción generada automáticamente">
            <a:extLst>
              <a:ext uri="{FF2B5EF4-FFF2-40B4-BE49-F238E27FC236}">
                <a16:creationId xmlns:a16="http://schemas.microsoft.com/office/drawing/2014/main" id="{0D0806D1-839C-5B60-DD28-2FDA291A0AEE}"/>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7648574" y="1"/>
            <a:ext cx="4543425" cy="6857999"/>
          </a:xfrm>
          <a:prstGeom prst="rect">
            <a:avLst/>
          </a:prstGeom>
          <a:effectLst>
            <a:outerShdw blurRad="50800" dist="38100" dir="10800000" algn="r" rotWithShape="0">
              <a:prstClr val="black">
                <a:alpha val="40000"/>
              </a:prstClr>
            </a:outerShdw>
          </a:effectLst>
        </p:spPr>
      </p:pic>
      <p:sp>
        <p:nvSpPr>
          <p:cNvPr id="11" name="CuadroTexto 10">
            <a:extLst>
              <a:ext uri="{FF2B5EF4-FFF2-40B4-BE49-F238E27FC236}">
                <a16:creationId xmlns:a16="http://schemas.microsoft.com/office/drawing/2014/main" id="{9FB67710-CCB4-74BE-8235-9DEBAFBE48FF}"/>
              </a:ext>
            </a:extLst>
          </p:cNvPr>
          <p:cNvSpPr txBox="1"/>
          <p:nvPr/>
        </p:nvSpPr>
        <p:spPr>
          <a:xfrm>
            <a:off x="128016" y="114300"/>
            <a:ext cx="7203893" cy="923330"/>
          </a:xfrm>
          <a:prstGeom prst="rect">
            <a:avLst/>
          </a:prstGeom>
          <a:noFill/>
        </p:spPr>
        <p:txBody>
          <a:bodyPr wrap="square" rtlCol="0">
            <a:spAutoFit/>
            <a:scene3d>
              <a:camera prst="orthographicFront"/>
              <a:lightRig rig="threePt" dir="t"/>
            </a:scene3d>
            <a:sp3d extrusionH="57150" contourW="25400">
              <a:bevelT h="25400" prst="softRound"/>
              <a:contourClr>
                <a:srgbClr val="277B77"/>
              </a:contourClr>
            </a:sp3d>
          </a:bodyPr>
          <a:lstStyle/>
          <a:p>
            <a:pPr algn="ctr"/>
            <a:r>
              <a:rPr lang="en" sz="5400" b="1" dirty="0">
                <a:ln w="22225">
                  <a:noFill/>
                  <a:prstDash val="solid"/>
                </a:ln>
                <a:solidFill>
                  <a:srgbClr val="92DEDA"/>
                </a:solidFill>
              </a:rPr>
              <a:t>TECI NIHTE</a:t>
            </a:r>
          </a:p>
        </p:txBody>
      </p:sp>
      <p:sp>
        <p:nvSpPr>
          <p:cNvPr id="12" name="CuadroTexto 11">
            <a:extLst>
              <a:ext uri="{FF2B5EF4-FFF2-40B4-BE49-F238E27FC236}">
                <a16:creationId xmlns:a16="http://schemas.microsoft.com/office/drawing/2014/main" id="{8FDBE7AD-E952-859C-3ACA-6D605B01301F}"/>
              </a:ext>
            </a:extLst>
          </p:cNvPr>
          <p:cNvSpPr txBox="1"/>
          <p:nvPr/>
        </p:nvSpPr>
        <p:spPr>
          <a:xfrm>
            <a:off x="64008" y="6490871"/>
            <a:ext cx="2779031" cy="338554"/>
          </a:xfrm>
          <a:prstGeom prst="rect">
            <a:avLst/>
          </a:prstGeom>
          <a:noFill/>
        </p:spPr>
        <p:txBody>
          <a:bodyPr wrap="none" rtlCol="0">
            <a:spAutoFit/>
          </a:bodyPr>
          <a:lstStyle/>
          <a:p>
            <a:r>
              <a:rPr lang="en" sz="1600" b="1" dirty="0">
                <a:solidFill>
                  <a:srgbClr val="FBF0BE"/>
                </a:solidFill>
                <a:effectLst>
                  <a:outerShdw blurRad="38100" dist="38100" dir="2700000" algn="tl">
                    <a:srgbClr val="000000">
                      <a:alpha val="43137"/>
                    </a:srgbClr>
                  </a:outerShdw>
                </a:effectLst>
              </a:rPr>
              <a:t>Lesson 6 ading May 11, 2024</a:t>
            </a:r>
          </a:p>
        </p:txBody>
      </p:sp>
    </p:spTree>
    <p:extLst>
      <p:ext uri="{BB962C8B-B14F-4D97-AF65-F5344CB8AC3E}">
        <p14:creationId xmlns:p14="http://schemas.microsoft.com/office/powerpoint/2010/main" val="27870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515CA1F-9B56-9802-B725-F8BC17F03AFD}"/>
              </a:ext>
            </a:extLst>
          </p:cNvPr>
          <p:cNvSpPr>
            <a:spLocks noGrp="1" noRot="1" noMove="1" noResize="1" noEditPoints="1" noAdjustHandles="1" noChangeArrowheads="1" noChangeShapeType="1"/>
          </p:cNvSpPr>
          <p:nvPr/>
        </p:nvSpPr>
        <p:spPr>
          <a:xfrm>
            <a:off x="0" y="0"/>
            <a:ext cx="12192000" cy="1339572"/>
          </a:xfrm>
          <a:prstGeom prst="rect">
            <a:avLst/>
          </a:prstGeom>
          <a:blipFill>
            <a:blip r:embed="rId3"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8789BCF1-3D80-900E-C3EA-8F177AB8D396}"/>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a:bevelT w="38100" h="38100" prst="convex"/>
            </a:sp3d>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BANGTENG PIAN BEH HIAM?</a:t>
            </a:r>
          </a:p>
        </p:txBody>
      </p:sp>
      <p:sp>
        <p:nvSpPr>
          <p:cNvPr id="5" name="CuadroTexto 4">
            <a:extLst>
              <a:ext uri="{FF2B5EF4-FFF2-40B4-BE49-F238E27FC236}">
                <a16:creationId xmlns:a16="http://schemas.microsoft.com/office/drawing/2014/main" id="{22985658-AA50-1C01-5AC3-F447D85695FB}"/>
              </a:ext>
            </a:extLst>
          </p:cNvPr>
          <p:cNvSpPr txBox="1"/>
          <p:nvPr/>
        </p:nvSpPr>
        <p:spPr>
          <a:xfrm>
            <a:off x="-123092" y="538349"/>
            <a:ext cx="12315092" cy="861774"/>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Tua ciangin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vantungah</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 om Pasian biakna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innpi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kihong</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 a Thuciamna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Singkuang</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zong  biakinn sungah a om a kimu hi. Tua ciangin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nakpi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takin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khua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phia</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-in a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ging</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lianpi om a, van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gingin</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zinling</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 </a:t>
            </a:r>
            <a:r>
              <a:rPr lang="en-US"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gialpi</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 kia hi.”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(Mangmuhna 11:19)</a:t>
            </a:r>
          </a:p>
        </p:txBody>
      </p:sp>
      <p:sp>
        <p:nvSpPr>
          <p:cNvPr id="6" name="CuadroTexto 5">
            <a:extLst>
              <a:ext uri="{FF2B5EF4-FFF2-40B4-BE49-F238E27FC236}">
                <a16:creationId xmlns:a16="http://schemas.microsoft.com/office/drawing/2014/main" id="{DE0ECDD0-CA08-4248-6E38-7EE12DA30F2F}"/>
              </a:ext>
            </a:extLst>
          </p:cNvPr>
          <p:cNvSpPr txBox="1"/>
          <p:nvPr/>
        </p:nvSpPr>
        <p:spPr>
          <a:xfrm>
            <a:off x="55932" y="1526775"/>
            <a:ext cx="6582985" cy="707886"/>
          </a:xfrm>
          <a:prstGeom prst="rect">
            <a:avLst/>
          </a:prstGeom>
          <a:noFill/>
        </p:spPr>
        <p:txBody>
          <a:bodyPr wrap="square" rtlCol="0">
            <a:spAutoFit/>
          </a:bodyPr>
          <a:lstStyle/>
          <a:p>
            <a:pPr>
              <a:spcBef>
                <a:spcPts val="600"/>
              </a:spcBef>
            </a:pPr>
            <a:r>
              <a:rPr lang="en" sz="2000" b="1" dirty="0"/>
              <a:t>Teci nihte in “thawhkikna” pan kipan in, a nu’nung pen  khuavanpi buaina in: hun bei na hi ding hi.  </a:t>
            </a:r>
          </a:p>
        </p:txBody>
      </p:sp>
      <p:pic>
        <p:nvPicPr>
          <p:cNvPr id="4" name="Imagen 3" descr="Humo saliendo de la ciudad&#10;&#10;Descripción generada automáticamente con confianza media">
            <a:extLst>
              <a:ext uri="{FF2B5EF4-FFF2-40B4-BE49-F238E27FC236}">
                <a16:creationId xmlns:a16="http://schemas.microsoft.com/office/drawing/2014/main" id="{6CD8A7B3-283C-95B2-4CE4-C80CA96A29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409" y="1507845"/>
            <a:ext cx="5208091" cy="5208091"/>
          </a:xfrm>
          <a:prstGeom prst="rect">
            <a:avLst/>
          </a:prstGeom>
          <a:ln w="88900" cap="sq" cmpd="thickThin">
            <a:solidFill>
              <a:schemeClr val="accent4">
                <a:lumMod val="60000"/>
                <a:lumOff val="40000"/>
              </a:schemeClr>
            </a:solidFill>
            <a:prstDash val="solid"/>
            <a:miter lim="800000"/>
          </a:ln>
          <a:effectLst>
            <a:glow rad="76200">
              <a:schemeClr val="accent3"/>
            </a:glow>
            <a:innerShdw blurRad="76200">
              <a:srgbClr val="000000"/>
            </a:innerShdw>
          </a:effectLst>
        </p:spPr>
      </p:pic>
      <p:sp>
        <p:nvSpPr>
          <p:cNvPr id="8" name="CuadroTexto 7">
            <a:extLst>
              <a:ext uri="{FF2B5EF4-FFF2-40B4-BE49-F238E27FC236}">
                <a16:creationId xmlns:a16="http://schemas.microsoft.com/office/drawing/2014/main" id="{B4931929-B2FC-9641-658D-7ED90F5B6C5A}"/>
              </a:ext>
            </a:extLst>
          </p:cNvPr>
          <p:cNvSpPr txBox="1"/>
          <p:nvPr/>
        </p:nvSpPr>
        <p:spPr>
          <a:xfrm>
            <a:off x="55930" y="5703949"/>
            <a:ext cx="6582992" cy="1015663"/>
          </a:xfrm>
          <a:prstGeom prst="rect">
            <a:avLst/>
          </a:prstGeom>
          <a:noFill/>
        </p:spPr>
        <p:txBody>
          <a:bodyPr wrap="square">
            <a:spAutoFit/>
          </a:bodyPr>
          <a:lstStyle/>
          <a:p>
            <a:pPr>
              <a:spcBef>
                <a:spcPts val="600"/>
              </a:spcBef>
            </a:pPr>
            <a:r>
              <a:rPr lang="en" sz="2000" b="1" dirty="0"/>
              <a:t>“Thukhenna hun” hong tun ciangin (Mang. 11:18), thu khen nading tawh kisai hih leitung ah pulak khai hi: thu kham singkuang sungah thukham sawm suangpek om</a:t>
            </a:r>
          </a:p>
        </p:txBody>
      </p:sp>
      <p:sp>
        <p:nvSpPr>
          <p:cNvPr id="10" name="CuadroTexto 9">
            <a:extLst>
              <a:ext uri="{FF2B5EF4-FFF2-40B4-BE49-F238E27FC236}">
                <a16:creationId xmlns:a16="http://schemas.microsoft.com/office/drawing/2014/main" id="{BE535212-74AC-02A1-6A27-F27DE3C470CC}"/>
              </a:ext>
            </a:extLst>
          </p:cNvPr>
          <p:cNvSpPr txBox="1"/>
          <p:nvPr/>
        </p:nvSpPr>
        <p:spPr>
          <a:xfrm>
            <a:off x="55930" y="4315968"/>
            <a:ext cx="6582991" cy="1323439"/>
          </a:xfrm>
          <a:prstGeom prst="rect">
            <a:avLst/>
          </a:prstGeom>
          <a:noFill/>
        </p:spPr>
        <p:txBody>
          <a:bodyPr wrap="square">
            <a:spAutoFit/>
          </a:bodyPr>
          <a:lstStyle/>
          <a:p>
            <a:pPr>
              <a:spcBef>
                <a:spcPts val="600"/>
              </a:spcBef>
            </a:pPr>
            <a:r>
              <a:rPr lang="en" sz="2000" b="1" dirty="0"/>
              <a:t>Hih a piang khempeuh pen vantung a om biakpiak na in a nung a huzaap nei hi (Mang. 11:16-17), vantung a om  thukham singkuang muhna (vision) tawh khensat na ahi hi (Mang. 11:19).</a:t>
            </a:r>
          </a:p>
        </p:txBody>
      </p:sp>
      <p:sp>
        <p:nvSpPr>
          <p:cNvPr id="12" name="CuadroTexto 11">
            <a:extLst>
              <a:ext uri="{FF2B5EF4-FFF2-40B4-BE49-F238E27FC236}">
                <a16:creationId xmlns:a16="http://schemas.microsoft.com/office/drawing/2014/main" id="{8A1CBEAB-ADAF-9694-4E8F-AB26EF7D7641}"/>
              </a:ext>
            </a:extLst>
          </p:cNvPr>
          <p:cNvSpPr txBox="1"/>
          <p:nvPr/>
        </p:nvSpPr>
        <p:spPr>
          <a:xfrm>
            <a:off x="55930" y="3282062"/>
            <a:ext cx="6582990" cy="1015663"/>
          </a:xfrm>
          <a:prstGeom prst="rect">
            <a:avLst/>
          </a:prstGeom>
          <a:noFill/>
        </p:spPr>
        <p:txBody>
          <a:bodyPr wrap="square">
            <a:spAutoFit/>
          </a:bodyPr>
          <a:lstStyle/>
          <a:p>
            <a:pPr>
              <a:spcBef>
                <a:spcPts val="600"/>
              </a:spcBef>
            </a:pPr>
            <a:r>
              <a:rPr lang="en" sz="2000" b="1" dirty="0"/>
              <a:t>Tua hun laitak in namdangte lakah hetsuah thangpaih na om in “leitung a susia mite” ii suksiatna tawh a kisia cip ding hi. (Mang. 11:18).</a:t>
            </a:r>
          </a:p>
        </p:txBody>
      </p:sp>
      <p:sp>
        <p:nvSpPr>
          <p:cNvPr id="14" name="CuadroTexto 13">
            <a:extLst>
              <a:ext uri="{FF2B5EF4-FFF2-40B4-BE49-F238E27FC236}">
                <a16:creationId xmlns:a16="http://schemas.microsoft.com/office/drawing/2014/main" id="{48C14FA9-D2A0-5F5D-A3B6-EC210C07C379}"/>
              </a:ext>
            </a:extLst>
          </p:cNvPr>
          <p:cNvSpPr txBox="1"/>
          <p:nvPr/>
        </p:nvSpPr>
        <p:spPr>
          <a:xfrm>
            <a:off x="55930" y="2248156"/>
            <a:ext cx="6582987" cy="1015663"/>
          </a:xfrm>
          <a:prstGeom prst="rect">
            <a:avLst/>
          </a:prstGeom>
          <a:noFill/>
        </p:spPr>
        <p:txBody>
          <a:bodyPr wrap="square">
            <a:spAutoFit/>
          </a:bodyPr>
          <a:lstStyle/>
          <a:p>
            <a:pPr>
              <a:spcBef>
                <a:spcPts val="600"/>
              </a:spcBef>
            </a:pPr>
            <a:r>
              <a:rPr lang="en" sz="2000" b="1" dirty="0"/>
              <a:t>Leitung gam khempeuh in Zeisu’ mun hong suak in, tawn tung maan’ hun ding pen nih vei hong pai kikna ciangin a mong tung ding hi (Mang. 11:15).</a:t>
            </a:r>
          </a:p>
        </p:txBody>
      </p:sp>
    </p:spTree>
    <p:extLst>
      <p:ext uri="{BB962C8B-B14F-4D97-AF65-F5344CB8AC3E}">
        <p14:creationId xmlns:p14="http://schemas.microsoft.com/office/powerpoint/2010/main" val="248984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96D757-14DD-1D62-9EAC-1DC5C08B83D2}"/>
              </a:ext>
            </a:extLst>
          </p:cNvPr>
          <p:cNvSpPr txBox="1"/>
          <p:nvPr/>
        </p:nvSpPr>
        <p:spPr>
          <a:xfrm>
            <a:off x="124979" y="33341"/>
            <a:ext cx="6669359" cy="6894195"/>
          </a:xfrm>
          <a:prstGeom prst="rect">
            <a:avLst/>
          </a:prstGeom>
          <a:noFill/>
        </p:spPr>
        <p:txBody>
          <a:bodyPr wrap="square">
            <a:spAutoFit/>
          </a:bodyPr>
          <a:lstStyle/>
          <a:p>
            <a:pPr>
              <a:spcBef>
                <a:spcPts val="600"/>
              </a:spcBef>
            </a:pPr>
            <a:r>
              <a:rPr lang="en"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“Kha Siangtho in Pasian kammal a zong mi khempeuh gei ah om in a ki imcip thumante a mu thei sak hi.</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A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vang’liang</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khuavak in a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lungsung</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ah hong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tungin</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thuman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thutak</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pen a thak in a kilangh a thupi khat tawh amah tungah hong kiciamteh hi. Amah in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khatvei</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zong a ngah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ngeiloh</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lungnopna tawh a kidim hi. Pasian nopna ama sungah om hi. Thuman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na</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ii manphatna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khatvei</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zong a mu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ngei</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lo tawh kibang hi. Lungdamna thu tungah van panin khuavak khat hong tang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sukin</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laimal</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khempeuh in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kham</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tawh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kizut</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bangin hong kilangh hi. Pasian mahmah in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lungtang</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tawh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kiho</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in ama thute in kha le nuntakna piang </a:t>
            </a:r>
            <a:r>
              <a:rPr lang="en-US" sz="2600" b="1" dirty="0" err="1">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sak</a:t>
            </a:r>
            <a:r>
              <a:rPr lang="en-US"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 hi.</a:t>
            </a:r>
            <a:r>
              <a:rPr lang="en" sz="2600" b="1" dirty="0">
                <a:solidFill>
                  <a:schemeClr val="bg1"/>
                </a:solidFill>
                <a:effectLst>
                  <a:glow rad="127000">
                    <a:srgbClr val="4D201B"/>
                  </a:glow>
                  <a:outerShdw blurRad="38100" dist="38100" dir="2700000" algn="tl">
                    <a:srgbClr val="000000">
                      <a:alpha val="43137"/>
                    </a:srgbClr>
                  </a:outerShdw>
                </a:effectLst>
                <a:latin typeface="Constantia" panose="02030602050306030303" pitchFamily="18" charset="0"/>
              </a:rPr>
              <a:t>”</a:t>
            </a:r>
          </a:p>
        </p:txBody>
      </p:sp>
      <p:sp>
        <p:nvSpPr>
          <p:cNvPr id="4" name="CuadroTexto 3">
            <a:extLst>
              <a:ext uri="{FF2B5EF4-FFF2-40B4-BE49-F238E27FC236}">
                <a16:creationId xmlns:a16="http://schemas.microsoft.com/office/drawing/2014/main" id="{03418EF6-7C47-30AC-3F69-DEF2A9F49063}"/>
              </a:ext>
            </a:extLst>
          </p:cNvPr>
          <p:cNvSpPr txBox="1"/>
          <p:nvPr/>
        </p:nvSpPr>
        <p:spPr>
          <a:xfrm>
            <a:off x="6646615" y="6400745"/>
            <a:ext cx="3163559" cy="338554"/>
          </a:xfrm>
          <a:prstGeom prst="rect">
            <a:avLst/>
          </a:prstGeom>
          <a:noFill/>
        </p:spPr>
        <p:txBody>
          <a:bodyPr wrap="none" rtlCol="0">
            <a:spAutoFit/>
          </a:bodyPr>
          <a:lstStyle/>
          <a:p>
            <a:pPr algn="r"/>
            <a:r>
              <a:rPr lang="en-US" sz="1600" b="1" dirty="0">
                <a:solidFill>
                  <a:schemeClr val="bg1"/>
                </a:solidFill>
                <a:effectLst>
                  <a:outerShdw blurRad="38100" dist="38100" dir="2700000" algn="tl">
                    <a:srgbClr val="000000">
                      <a:alpha val="43137"/>
                    </a:srgbClr>
                  </a:outerShdw>
                </a:effectLst>
              </a:rPr>
              <a:t>EGW (Reflecting Christ, April 14</a:t>
            </a:r>
            <a:r>
              <a:rPr lang="en" sz="16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9257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Texto&#10;&#10;Descripción generada automáticamente">
            <a:extLst>
              <a:ext uri="{FF2B5EF4-FFF2-40B4-BE49-F238E27FC236}">
                <a16:creationId xmlns:a16="http://schemas.microsoft.com/office/drawing/2014/main" id="{B91651C0-4505-6B0B-FB49-8A80D97B319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56" b="15490"/>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EC836ADA-332F-C225-C2F5-D91D02FD68F3}"/>
              </a:ext>
            </a:extLst>
          </p:cNvPr>
          <p:cNvSpPr txBox="1"/>
          <p:nvPr/>
        </p:nvSpPr>
        <p:spPr>
          <a:xfrm>
            <a:off x="199043" y="205380"/>
            <a:ext cx="5051589" cy="2862322"/>
          </a:xfrm>
          <a:prstGeom prst="rect">
            <a:avLst/>
          </a:prstGeom>
          <a:gradFill>
            <a:gsLst>
              <a:gs pos="0">
                <a:srgbClr val="DDB9D7"/>
              </a:gs>
              <a:gs pos="50000">
                <a:srgbClr val="D7B3D2"/>
              </a:gs>
              <a:gs pos="100000">
                <a:srgbClr val="DCB6D6"/>
              </a:gs>
            </a:gsLst>
          </a:gradFill>
          <a:ln w="38100"/>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err="1">
                <a:ln>
                  <a:noFill/>
                </a:ln>
                <a:solidFill>
                  <a:srgbClr val="4EA72E">
                    <a:lumMod val="75000"/>
                  </a:srgbClr>
                </a:solidFill>
                <a:effectLst/>
                <a:uLnTx/>
                <a:uFillTx/>
                <a:latin typeface="Comic Sans MS" panose="030F0702030302020204" pitchFamily="66" charset="0"/>
                <a:ea typeface="+mn-ea"/>
                <a:cs typeface="+mn-cs"/>
              </a:rPr>
              <a:t>Lopate</a:t>
            </a:r>
            <a:r>
              <a:rPr kumimoji="0" lang="en-U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noFill/>
                </a:ln>
                <a:solidFill>
                  <a:srgbClr val="4EA72E">
                    <a:lumMod val="75000"/>
                  </a:srgbClr>
                </a:solidFill>
                <a:effectLst/>
                <a:uLnTx/>
                <a:uFillTx/>
                <a:latin typeface="Comic Sans MS" panose="030F0702030302020204" pitchFamily="66" charset="0"/>
                <a:ea typeface="+mn-ea"/>
                <a:cs typeface="+mn-cs"/>
              </a:rPr>
              <a:t>vulin</a:t>
            </a:r>
            <a:r>
              <a:rPr kumimoji="0" lang="en-U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noFill/>
                </a:ln>
                <a:solidFill>
                  <a:srgbClr val="4EA72E">
                    <a:lumMod val="75000"/>
                  </a:srgbClr>
                </a:solidFill>
                <a:effectLst/>
                <a:uLnTx/>
                <a:uFillTx/>
                <a:latin typeface="Comic Sans MS" panose="030F0702030302020204" pitchFamily="66" charset="0"/>
                <a:ea typeface="+mn-ea"/>
                <a:cs typeface="+mn-cs"/>
              </a:rPr>
              <a:t>pakte</a:t>
            </a:r>
            <a:r>
              <a:rPr kumimoji="0" lang="en-U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a:t>
            </a:r>
            <a:r>
              <a:rPr kumimoji="0" lang="en-US" sz="3600" b="1" i="0" u="none" strike="noStrike" kern="1200" cap="none" spc="0" normalizeH="0" baseline="0" noProof="0" dirty="0" err="1">
                <a:ln>
                  <a:noFill/>
                </a:ln>
                <a:solidFill>
                  <a:srgbClr val="4EA72E">
                    <a:lumMod val="75000"/>
                  </a:srgbClr>
                </a:solidFill>
                <a:effectLst/>
                <a:uLnTx/>
                <a:uFillTx/>
                <a:latin typeface="Comic Sans MS" panose="030F0702030302020204" pitchFamily="66" charset="0"/>
                <a:ea typeface="+mn-ea"/>
                <a:cs typeface="+mn-cs"/>
              </a:rPr>
              <a:t>pulhmang</a:t>
            </a:r>
            <a:r>
              <a:rPr kumimoji="0" lang="en-U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hi. Ahih hangin Pasian kammal kip tawntung hi,</a:t>
            </a:r>
            <a:r>
              <a:rPr kumimoji="0" lang="es-E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a:t>
            </a:r>
            <a:r>
              <a:rPr kumimoji="0" lang="es-ES" sz="3600" b="1" i="0" u="none" strike="noStrike" kern="1200" cap="none" spc="0" normalizeH="0" baseline="0" noProof="0" dirty="0" err="1">
                <a:ln>
                  <a:noFill/>
                </a:ln>
                <a:solidFill>
                  <a:srgbClr val="4EA72E">
                    <a:lumMod val="75000"/>
                  </a:srgbClr>
                </a:solidFill>
                <a:effectLst/>
                <a:uLnTx/>
                <a:uFillTx/>
                <a:latin typeface="Comic Sans MS" panose="030F0702030302020204" pitchFamily="66" charset="0"/>
                <a:ea typeface="+mn-ea"/>
                <a:cs typeface="+mn-cs"/>
              </a:rPr>
              <a:t>aci</a:t>
            </a:r>
            <a:r>
              <a:rPr kumimoji="0" lang="es-E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hi. </a:t>
            </a:r>
            <a:r>
              <a:rPr kumimoji="0" lang="es-ES" sz="28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a:noFill/>
                </a:ln>
                <a:solidFill>
                  <a:srgbClr val="4EA72E">
                    <a:lumMod val="75000"/>
                  </a:srgbClr>
                </a:solidFill>
                <a:effectLst/>
                <a:uLnTx/>
                <a:uFillTx/>
                <a:latin typeface="Comic Sans MS" panose="030F0702030302020204" pitchFamily="66" charset="0"/>
                <a:ea typeface="+mn-ea"/>
                <a:cs typeface="+mn-cs"/>
              </a:rPr>
              <a:t>Isaiah</a:t>
            </a:r>
            <a:r>
              <a:rPr kumimoji="0" lang="es-ES" sz="28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 40:8, </a:t>
            </a:r>
            <a:r>
              <a:rPr lang="es-ES" sz="2000" b="1" dirty="0">
                <a:solidFill>
                  <a:srgbClr val="4EA72E">
                    <a:lumMod val="75000"/>
                  </a:srgbClr>
                </a:solidFill>
                <a:latin typeface="Comic Sans MS" panose="030F0702030302020204" pitchFamily="66" charset="0"/>
              </a:rPr>
              <a:t>ZS</a:t>
            </a:r>
            <a:r>
              <a:rPr kumimoji="0" lang="es-ES" sz="20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V</a:t>
            </a:r>
            <a:r>
              <a:rPr kumimoji="0" lang="es-ES" sz="28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noFill/>
              </a:ln>
              <a:solidFill>
                <a:srgbClr val="4EA72E">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364847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3CE084D-519F-6BAB-63BF-2E95117DA406}"/>
              </a:ext>
            </a:extLst>
          </p:cNvPr>
          <p:cNvSpPr txBox="1"/>
          <p:nvPr/>
        </p:nvSpPr>
        <p:spPr>
          <a:xfrm>
            <a:off x="969787" y="3593024"/>
            <a:ext cx="7765036" cy="2862322"/>
          </a:xfrm>
          <a:prstGeom prst="rect">
            <a:avLst/>
          </a:prstGeom>
          <a:noFill/>
        </p:spPr>
        <p:txBody>
          <a:bodyPr wrap="square" rtlCol="0">
            <a:spAutoFit/>
          </a:bodyPr>
          <a:lstStyle/>
          <a:p>
            <a:pPr>
              <a:spcBef>
                <a:spcPts val="1800"/>
              </a:spcBef>
            </a:pPr>
            <a:r>
              <a:rPr lang="en" sz="2400" b="1" dirty="0">
                <a:effectLst>
                  <a:glow rad="127000">
                    <a:schemeClr val="accent4">
                      <a:satMod val="175000"/>
                    </a:schemeClr>
                  </a:glow>
                </a:effectLst>
              </a:rPr>
              <a:t>Teci nihte in kuate hiam?</a:t>
            </a:r>
          </a:p>
          <a:p>
            <a:pPr>
              <a:spcBef>
                <a:spcPts val="1800"/>
              </a:spcBef>
            </a:pPr>
            <a:r>
              <a:rPr lang="en" sz="2400" b="1" dirty="0">
                <a:effectLst>
                  <a:glow rad="127000">
                    <a:schemeClr val="accent1">
                      <a:lumMod val="40000"/>
                      <a:lumOff val="60000"/>
                    </a:schemeClr>
                  </a:glow>
                </a:effectLst>
              </a:rPr>
              <a:t>Bangtan vei sawtin teci pang uh hiam?</a:t>
            </a:r>
          </a:p>
          <a:p>
            <a:pPr>
              <a:spcBef>
                <a:spcPts val="1800"/>
              </a:spcBef>
            </a:pPr>
            <a:r>
              <a:rPr lang="en" sz="2400" b="1" dirty="0">
                <a:effectLst>
                  <a:glow rad="127000">
                    <a:schemeClr val="accent3">
                      <a:lumMod val="60000"/>
                      <a:lumOff val="40000"/>
                    </a:schemeClr>
                  </a:glow>
                </a:effectLst>
              </a:rPr>
              <a:t>Amau koi bangin si uh hiam? </a:t>
            </a:r>
          </a:p>
          <a:p>
            <a:pPr>
              <a:spcBef>
                <a:spcPts val="1800"/>
              </a:spcBef>
            </a:pPr>
            <a:r>
              <a:rPr lang="en" sz="2400" b="1" dirty="0">
                <a:effectLst>
                  <a:glow rad="127000">
                    <a:schemeClr val="accent5">
                      <a:lumMod val="40000"/>
                      <a:lumOff val="60000"/>
                    </a:schemeClr>
                  </a:glow>
                </a:effectLst>
              </a:rPr>
              <a:t>Bang hun in thokik a van ah kah uh hiam?</a:t>
            </a:r>
          </a:p>
          <a:p>
            <a:pPr>
              <a:spcBef>
                <a:spcPts val="1800"/>
              </a:spcBef>
            </a:pPr>
            <a:r>
              <a:rPr lang="en" sz="2400" b="1" dirty="0">
                <a:effectLst>
                  <a:glow rad="127000">
                    <a:schemeClr val="tx2">
                      <a:lumMod val="20000"/>
                      <a:lumOff val="80000"/>
                    </a:schemeClr>
                  </a:glow>
                </a:effectLst>
              </a:rPr>
              <a:t>Bang teng pianbeh hiam? </a:t>
            </a:r>
          </a:p>
        </p:txBody>
      </p:sp>
      <p:sp>
        <p:nvSpPr>
          <p:cNvPr id="3" name="CuadroTexto 2">
            <a:extLst>
              <a:ext uri="{FF2B5EF4-FFF2-40B4-BE49-F238E27FC236}">
                <a16:creationId xmlns:a16="http://schemas.microsoft.com/office/drawing/2014/main" id="{FC4C502F-E146-D233-71AE-8FA56637C14A}"/>
              </a:ext>
            </a:extLst>
          </p:cNvPr>
          <p:cNvSpPr txBox="1"/>
          <p:nvPr/>
        </p:nvSpPr>
        <p:spPr>
          <a:xfrm>
            <a:off x="219074" y="73176"/>
            <a:ext cx="8515749" cy="707886"/>
          </a:xfrm>
          <a:prstGeom prst="rect">
            <a:avLst/>
          </a:prstGeom>
          <a:noFill/>
        </p:spPr>
        <p:txBody>
          <a:bodyPr wrap="square" rtlCol="0">
            <a:spAutoFit/>
          </a:bodyPr>
          <a:lstStyle/>
          <a:p>
            <a:pPr>
              <a:spcBef>
                <a:spcPts val="600"/>
              </a:spcBef>
            </a:pPr>
            <a:r>
              <a:rPr lang="en" sz="2000" b="1" dirty="0"/>
              <a:t>Puahpha makaipite hong sih khit uh ciangin, puahphat napi hong dai hi. A kipuahpha sa pawlpi te-in daihna, khauh takin thuakzo nawn lo uh hi. </a:t>
            </a:r>
          </a:p>
        </p:txBody>
      </p:sp>
      <p:pic>
        <p:nvPicPr>
          <p:cNvPr id="9" name="Imagen 8" descr="Un grupo de personas en frente de un caballo&#10;&#10;Descripción generada automáticamente con confianza media">
            <a:extLst>
              <a:ext uri="{FF2B5EF4-FFF2-40B4-BE49-F238E27FC236}">
                <a16:creationId xmlns:a16="http://schemas.microsoft.com/office/drawing/2014/main" id="{55BDABA8-9382-E5CE-D2AA-82F77C76BD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25323" y="2971466"/>
            <a:ext cx="3141696" cy="3688860"/>
          </a:xfrm>
          <a:prstGeom prst="rect">
            <a:avLst/>
          </a:prstGeom>
          <a:ln w="127000" cap="rnd">
            <a:gradFill flip="none" rotWithShape="1">
              <a:gsLst>
                <a:gs pos="0">
                  <a:srgbClr val="3A3471"/>
                </a:gs>
                <a:gs pos="30000">
                  <a:schemeClr val="bg1"/>
                </a:gs>
                <a:gs pos="70000">
                  <a:schemeClr val="bg1"/>
                </a:gs>
                <a:gs pos="29000">
                  <a:srgbClr val="3A3471"/>
                </a:gs>
                <a:gs pos="70000">
                  <a:schemeClr val="accent6">
                    <a:lumMod val="50000"/>
                  </a:schemeClr>
                </a:gs>
                <a:gs pos="100000">
                  <a:schemeClr val="accent6">
                    <a:lumMod val="50000"/>
                  </a:schemeClr>
                </a:gs>
              </a:gsLst>
              <a:lin ang="0" scaled="1"/>
              <a:tileRect/>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FA1454FB-365B-69CE-4CCD-6E405FA3C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5323" y="197674"/>
            <a:ext cx="3142854" cy="2602676"/>
          </a:xfrm>
          <a:prstGeom prst="rect">
            <a:avLst/>
          </a:prstGeom>
          <a:ln w="127000" cap="rnd">
            <a:solidFill>
              <a:srgbClr val="E7B93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descr="Logotipo&#10;&#10;Descripción generada automáticamente">
            <a:extLst>
              <a:ext uri="{FF2B5EF4-FFF2-40B4-BE49-F238E27FC236}">
                <a16:creationId xmlns:a16="http://schemas.microsoft.com/office/drawing/2014/main" id="{2BC5CF4E-C1EE-4777-3ED6-5D255F7CE32A}"/>
              </a:ext>
            </a:extLst>
          </p:cNvPr>
          <p:cNvPicPr>
            <a:picLocks noChangeAspect="1"/>
          </p:cNvPicPr>
          <p:nvPr/>
        </p:nvPicPr>
        <p:blipFill>
          <a:blip r:embed="rId5"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154727" y="3526351"/>
            <a:ext cx="815060" cy="458500"/>
          </a:xfrm>
          <a:prstGeom prst="rect">
            <a:avLst/>
          </a:prstGeom>
        </p:spPr>
      </p:pic>
      <p:pic>
        <p:nvPicPr>
          <p:cNvPr id="18" name="Imagen 17" descr="Logotipo&#10;&#10;Descripción generada automáticamente">
            <a:extLst>
              <a:ext uri="{FF2B5EF4-FFF2-40B4-BE49-F238E27FC236}">
                <a16:creationId xmlns:a16="http://schemas.microsoft.com/office/drawing/2014/main" id="{CA6EA2AD-D878-F11D-9F8E-DE8CD283A3FA}"/>
              </a:ext>
            </a:extLst>
          </p:cNvPr>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54727" y="4103275"/>
            <a:ext cx="815060" cy="458500"/>
          </a:xfrm>
          <a:prstGeom prst="rect">
            <a:avLst/>
          </a:prstGeom>
        </p:spPr>
      </p:pic>
      <p:pic>
        <p:nvPicPr>
          <p:cNvPr id="19" name="Imagen 18" descr="Logotipo&#10;&#10;Descripción generada automáticamente">
            <a:extLst>
              <a:ext uri="{FF2B5EF4-FFF2-40B4-BE49-F238E27FC236}">
                <a16:creationId xmlns:a16="http://schemas.microsoft.com/office/drawing/2014/main" id="{2B105421-FB8D-3E37-A09E-0C51C94661AE}"/>
              </a:ext>
            </a:extLst>
          </p:cNvPr>
          <p:cNvPicPr>
            <a:picLocks noChangeAspect="1"/>
          </p:cNvPicPr>
          <p:nvPr/>
        </p:nvPicPr>
        <p:blipFill>
          <a:blip r:embed="rId5"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154727" y="4709610"/>
            <a:ext cx="815060" cy="458500"/>
          </a:xfrm>
          <a:prstGeom prst="rect">
            <a:avLst/>
          </a:prstGeom>
        </p:spPr>
      </p:pic>
      <p:pic>
        <p:nvPicPr>
          <p:cNvPr id="20" name="Imagen 19" descr="Logotipo&#10;&#10;Descripción generada automáticamente">
            <a:extLst>
              <a:ext uri="{FF2B5EF4-FFF2-40B4-BE49-F238E27FC236}">
                <a16:creationId xmlns:a16="http://schemas.microsoft.com/office/drawing/2014/main" id="{6A9810D5-D633-9843-1E36-FAD60F50CB9E}"/>
              </a:ext>
            </a:extLst>
          </p:cNvPr>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154727" y="5357677"/>
            <a:ext cx="815060" cy="458500"/>
          </a:xfrm>
          <a:prstGeom prst="rect">
            <a:avLst/>
          </a:prstGeom>
        </p:spPr>
      </p:pic>
      <p:pic>
        <p:nvPicPr>
          <p:cNvPr id="21" name="Imagen 20" descr="Logotipo&#10;&#10;Descripción generada automáticamente">
            <a:extLst>
              <a:ext uri="{FF2B5EF4-FFF2-40B4-BE49-F238E27FC236}">
                <a16:creationId xmlns:a16="http://schemas.microsoft.com/office/drawing/2014/main" id="{120C6716-2B6A-A778-932D-6E7EEF621AA4}"/>
              </a:ext>
            </a:extLst>
          </p:cNvPr>
          <p:cNvPicPr>
            <a:picLocks noChangeAspect="1"/>
          </p:cNvPicPr>
          <p:nvPr/>
        </p:nvPicPr>
        <p:blipFill>
          <a:blip r:embed="rId5" cstate="email">
            <a:duotone>
              <a:prstClr val="black"/>
              <a:schemeClr val="tx2">
                <a:lumMod val="40000"/>
                <a:lumOff val="60000"/>
                <a:tint val="45000"/>
                <a:satMod val="400000"/>
              </a:schemeClr>
            </a:duotone>
            <a:extLst>
              <a:ext uri="{28A0092B-C50C-407E-A947-70E740481C1C}">
                <a14:useLocalDpi xmlns:a14="http://schemas.microsoft.com/office/drawing/2010/main"/>
              </a:ext>
            </a:extLst>
          </a:blip>
          <a:stretch>
            <a:fillRect/>
          </a:stretch>
        </p:blipFill>
        <p:spPr>
          <a:xfrm>
            <a:off x="154727" y="5902115"/>
            <a:ext cx="815060" cy="458500"/>
          </a:xfrm>
          <a:prstGeom prst="rect">
            <a:avLst/>
          </a:prstGeom>
        </p:spPr>
      </p:pic>
      <p:sp>
        <p:nvSpPr>
          <p:cNvPr id="5" name="CuadroTexto 4">
            <a:extLst>
              <a:ext uri="{FF2B5EF4-FFF2-40B4-BE49-F238E27FC236}">
                <a16:creationId xmlns:a16="http://schemas.microsoft.com/office/drawing/2014/main" id="{456A121F-8A7A-01E6-F3B4-1F5C367D1774}"/>
              </a:ext>
            </a:extLst>
          </p:cNvPr>
          <p:cNvSpPr txBox="1"/>
          <p:nvPr/>
        </p:nvSpPr>
        <p:spPr>
          <a:xfrm>
            <a:off x="218678" y="2731666"/>
            <a:ext cx="8516145" cy="707886"/>
          </a:xfrm>
          <a:prstGeom prst="rect">
            <a:avLst/>
          </a:prstGeom>
          <a:noFill/>
        </p:spPr>
        <p:txBody>
          <a:bodyPr wrap="square">
            <a:spAutoFit/>
          </a:bodyPr>
          <a:lstStyle/>
          <a:p>
            <a:pPr>
              <a:spcBef>
                <a:spcPts val="600"/>
              </a:spcBef>
            </a:pPr>
            <a:r>
              <a:rPr lang="en" sz="2000" b="1" dirty="0"/>
              <a:t>Tua hun ciang dong Pasian in a “teci nihte” keem cing’ hi. Tang’thu ah a thupi pen hunte ah amau bang teng piang hiam?</a:t>
            </a:r>
          </a:p>
        </p:txBody>
      </p:sp>
      <p:sp>
        <p:nvSpPr>
          <p:cNvPr id="7" name="CuadroTexto 6">
            <a:extLst>
              <a:ext uri="{FF2B5EF4-FFF2-40B4-BE49-F238E27FC236}">
                <a16:creationId xmlns:a16="http://schemas.microsoft.com/office/drawing/2014/main" id="{1C83B34B-E93C-6A25-3295-FFFC7D71699F}"/>
              </a:ext>
            </a:extLst>
          </p:cNvPr>
          <p:cNvSpPr txBox="1"/>
          <p:nvPr/>
        </p:nvSpPr>
        <p:spPr>
          <a:xfrm>
            <a:off x="218678" y="1948095"/>
            <a:ext cx="8543926" cy="707886"/>
          </a:xfrm>
          <a:prstGeom prst="rect">
            <a:avLst/>
          </a:prstGeom>
          <a:noFill/>
        </p:spPr>
        <p:txBody>
          <a:bodyPr wrap="square">
            <a:spAutoFit/>
          </a:bodyPr>
          <a:lstStyle/>
          <a:p>
            <a:pPr>
              <a:spcBef>
                <a:spcPts val="600"/>
              </a:spcBef>
            </a:pPr>
            <a:r>
              <a:rPr lang="en" sz="2000" b="1" dirty="0"/>
              <a:t>Europe gam sungah, buai na lianpi hong om hi. France gam pen khang thak Europe sungah amasa pen biakna neilo gam in hong ding hi.</a:t>
            </a:r>
          </a:p>
        </p:txBody>
      </p:sp>
      <p:sp>
        <p:nvSpPr>
          <p:cNvPr id="11" name="CuadroTexto 10">
            <a:extLst>
              <a:ext uri="{FF2B5EF4-FFF2-40B4-BE49-F238E27FC236}">
                <a16:creationId xmlns:a16="http://schemas.microsoft.com/office/drawing/2014/main" id="{5E827299-0D38-6FDF-49E4-9346125BEC1B}"/>
              </a:ext>
            </a:extLst>
          </p:cNvPr>
          <p:cNvSpPr txBox="1"/>
          <p:nvPr/>
        </p:nvSpPr>
        <p:spPr>
          <a:xfrm>
            <a:off x="218678" y="856747"/>
            <a:ext cx="8543926" cy="1015663"/>
          </a:xfrm>
          <a:prstGeom prst="rect">
            <a:avLst/>
          </a:prstGeom>
          <a:noFill/>
        </p:spPr>
        <p:txBody>
          <a:bodyPr wrap="square">
            <a:spAutoFit/>
          </a:bodyPr>
          <a:lstStyle/>
          <a:p>
            <a:pPr>
              <a:spcBef>
                <a:spcPts val="600"/>
              </a:spcBef>
            </a:pPr>
            <a:r>
              <a:rPr lang="en" sz="2000" b="1" dirty="0"/>
              <a:t>Leitung gam vai le  thukhan suutna ah kikheelna lianpi hong om hi. Zai takin hih thute kizel in biakna vai tawh suahtakna zongin inn le lo nusia in America leilu lam “suaktakna leitangh” ah hong beel uh hi.  </a:t>
            </a:r>
          </a:p>
        </p:txBody>
      </p:sp>
    </p:spTree>
    <p:extLst>
      <p:ext uri="{BB962C8B-B14F-4D97-AF65-F5344CB8AC3E}">
        <p14:creationId xmlns:p14="http://schemas.microsoft.com/office/powerpoint/2010/main" val="217812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ppt_h/2"/>
                                          </p:val>
                                        </p:tav>
                                        <p:tav tm="100000">
                                          <p:val>
                                            <p:strVal val="#ppt_y"/>
                                          </p:val>
                                        </p:tav>
                                      </p:tavLst>
                                    </p:anim>
                                    <p:anim calcmode="lin" valueType="num">
                                      <p:cBhvr>
                                        <p:cTn id="14" dur="500" fill="hold"/>
                                        <p:tgtEl>
                                          <p:spTgt spid="10"/>
                                        </p:tgtEl>
                                        <p:attrNameLst>
                                          <p:attrName>ppt_w</p:attrName>
                                        </p:attrNameLst>
                                      </p:cBhvr>
                                      <p:tavLst>
                                        <p:tav tm="0">
                                          <p:val>
                                            <p:strVal val="#ppt_w"/>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ppt_h/2"/>
                                          </p:val>
                                        </p:tav>
                                        <p:tav tm="100000">
                                          <p:val>
                                            <p:strVal val="#ppt_y"/>
                                          </p:val>
                                        </p:tav>
                                      </p:tavLst>
                                    </p:anim>
                                    <p:anim calcmode="lin" valueType="num">
                                      <p:cBhvr>
                                        <p:cTn id="26" dur="500" fill="hold"/>
                                        <p:tgtEl>
                                          <p:spTgt spid="9"/>
                                        </p:tgtEl>
                                        <p:attrNameLst>
                                          <p:attrName>ppt_w</p:attrName>
                                        </p:attrNameLst>
                                      </p:cBhvr>
                                      <p:tavLst>
                                        <p:tav tm="0">
                                          <p:val>
                                            <p:strVal val="#ppt_w"/>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strVal val="#ppt_w+.3"/>
                                          </p:val>
                                        </p:tav>
                                        <p:tav tm="100000">
                                          <p:val>
                                            <p:strVal val="#ppt_w"/>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animEffect transition="in" filter="fade">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strVal val="#ppt_w+.3"/>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animEffect transition="in" filter="fade">
                                      <p:cBhvr>
                                        <p:cTn id="54" dur="500"/>
                                        <p:tgtEl>
                                          <p:spTgt spid="1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strVal val="#ppt_w+.3"/>
                                          </p:val>
                                        </p:tav>
                                        <p:tav tm="100000">
                                          <p:val>
                                            <p:strVal val="#ppt_w"/>
                                          </p:val>
                                        </p:tav>
                                      </p:tavLst>
                                    </p:anim>
                                    <p:anim calcmode="lin" valueType="num">
                                      <p:cBhvr>
                                        <p:cTn id="64" dur="500" fill="hold"/>
                                        <p:tgtEl>
                                          <p:spTgt spid="19"/>
                                        </p:tgtEl>
                                        <p:attrNameLst>
                                          <p:attrName>ppt_h</p:attrName>
                                        </p:attrNameLst>
                                      </p:cBhvr>
                                      <p:tavLst>
                                        <p:tav tm="0">
                                          <p:val>
                                            <p:strVal val="#ppt_h"/>
                                          </p:val>
                                        </p:tav>
                                        <p:tav tm="100000">
                                          <p:val>
                                            <p:strVal val="#ppt_h"/>
                                          </p:val>
                                        </p:tav>
                                      </p:tavLst>
                                    </p:anim>
                                    <p:animEffect transition="in" filter="fade">
                                      <p:cBhvr>
                                        <p:cTn id="65" dur="500"/>
                                        <p:tgtEl>
                                          <p:spTgt spid="19"/>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0" presetClass="entr" presetSubtype="0" decel="10000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strVal val="#ppt_w+.3"/>
                                          </p:val>
                                        </p:tav>
                                        <p:tav tm="100000">
                                          <p:val>
                                            <p:strVal val="#ppt_w"/>
                                          </p:val>
                                        </p:tav>
                                      </p:tavLst>
                                    </p:anim>
                                    <p:anim calcmode="lin" valueType="num">
                                      <p:cBhvr>
                                        <p:cTn id="75" dur="500" fill="hold"/>
                                        <p:tgtEl>
                                          <p:spTgt spid="20"/>
                                        </p:tgtEl>
                                        <p:attrNameLst>
                                          <p:attrName>ppt_h</p:attrName>
                                        </p:attrNameLst>
                                      </p:cBhvr>
                                      <p:tavLst>
                                        <p:tav tm="0">
                                          <p:val>
                                            <p:strVal val="#ppt_h"/>
                                          </p:val>
                                        </p:tav>
                                        <p:tav tm="100000">
                                          <p:val>
                                            <p:strVal val="#ppt_h"/>
                                          </p:val>
                                        </p:tav>
                                      </p:tavLst>
                                    </p:anim>
                                    <p:animEffect transition="in" filter="fade">
                                      <p:cBhvr>
                                        <p:cTn id="76" dur="500"/>
                                        <p:tgtEl>
                                          <p:spTgt spid="20"/>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strVal val="#ppt_w+.3"/>
                                          </p:val>
                                        </p:tav>
                                        <p:tav tm="100000">
                                          <p:val>
                                            <p:strVal val="#ppt_w"/>
                                          </p:val>
                                        </p:tav>
                                      </p:tavLst>
                                    </p:anim>
                                    <p:anim calcmode="lin" valueType="num">
                                      <p:cBhvr>
                                        <p:cTn id="86" dur="500" fill="hold"/>
                                        <p:tgtEl>
                                          <p:spTgt spid="21"/>
                                        </p:tgtEl>
                                        <p:attrNameLst>
                                          <p:attrName>ppt_h</p:attrName>
                                        </p:attrNameLst>
                                      </p:cBhvr>
                                      <p:tavLst>
                                        <p:tav tm="0">
                                          <p:val>
                                            <p:strVal val="#ppt_h"/>
                                          </p:val>
                                        </p:tav>
                                        <p:tav tm="100000">
                                          <p:val>
                                            <p:strVal val="#ppt_h"/>
                                          </p:val>
                                        </p:tav>
                                      </p:tavLst>
                                    </p:anim>
                                    <p:animEffect transition="in" filter="fade">
                                      <p:cBhvr>
                                        <p:cTn id="87" dur="500"/>
                                        <p:tgtEl>
                                          <p:spTgt spid="21"/>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A228E1-B92F-52CD-7DB3-27C739D1E6E6}"/>
              </a:ext>
            </a:extLst>
          </p:cNvPr>
          <p:cNvSpPr txBox="1"/>
          <p:nvPr/>
        </p:nvSpPr>
        <p:spPr>
          <a:xfrm>
            <a:off x="0" y="0"/>
            <a:ext cx="12192000"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TECI NIHTE IN KUATE HIAM?</a:t>
            </a:r>
          </a:p>
        </p:txBody>
      </p:sp>
      <p:sp>
        <p:nvSpPr>
          <p:cNvPr id="5" name="CuadroTexto 4">
            <a:extLst>
              <a:ext uri="{FF2B5EF4-FFF2-40B4-BE49-F238E27FC236}">
                <a16:creationId xmlns:a16="http://schemas.microsoft.com/office/drawing/2014/main" id="{66B0620A-5DBA-A9E8-E4C7-8CB1522376EF}"/>
              </a:ext>
            </a:extLst>
          </p:cNvPr>
          <p:cNvSpPr txBox="1"/>
          <p:nvPr/>
        </p:nvSpPr>
        <p:spPr>
          <a:xfrm>
            <a:off x="2271712" y="662672"/>
            <a:ext cx="76485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solidFill>
                <a:latin typeface="Comic Sans MS" panose="030F0702030302020204" pitchFamily="66" charset="0"/>
              </a:rPr>
              <a:t>“</a:t>
            </a:r>
            <a:r>
              <a:rPr lang="en-US" b="1" dirty="0">
                <a:solidFill>
                  <a:schemeClr val="accent5"/>
                </a:solidFill>
                <a:latin typeface="Comic Sans MS" panose="030F0702030302020204" pitchFamily="66" charset="0"/>
              </a:rPr>
              <a:t>Tua teci </a:t>
            </a:r>
            <a:r>
              <a:rPr lang="en-US" b="1" dirty="0" err="1">
                <a:solidFill>
                  <a:schemeClr val="accent5"/>
                </a:solidFill>
                <a:latin typeface="Comic Sans MS" panose="030F0702030302020204" pitchFamily="66" charset="0"/>
              </a:rPr>
              <a:t>nihte</a:t>
            </a:r>
            <a:r>
              <a:rPr lang="en-US" b="1" dirty="0">
                <a:solidFill>
                  <a:schemeClr val="accent5"/>
                </a:solidFill>
                <a:latin typeface="Comic Sans MS" panose="030F0702030302020204" pitchFamily="66" charset="0"/>
              </a:rPr>
              <a:t> pen leitung Topa </a:t>
            </a:r>
            <a:r>
              <a:rPr lang="en-US" b="1" dirty="0" err="1">
                <a:solidFill>
                  <a:schemeClr val="accent5"/>
                </a:solidFill>
                <a:latin typeface="Comic Sans MS" panose="030F0702030302020204" pitchFamily="66" charset="0"/>
              </a:rPr>
              <a:t>mai</a:t>
            </a:r>
            <a:r>
              <a:rPr lang="en-US" b="1" dirty="0">
                <a:solidFill>
                  <a:schemeClr val="accent5"/>
                </a:solidFill>
                <a:latin typeface="Comic Sans MS" panose="030F0702030302020204" pitchFamily="66" charset="0"/>
              </a:rPr>
              <a:t>-ah a om olive kung </a:t>
            </a:r>
            <a:r>
              <a:rPr lang="en-US" b="1" dirty="0" err="1">
                <a:solidFill>
                  <a:schemeClr val="accent5"/>
                </a:solidFill>
                <a:latin typeface="Comic Sans MS" panose="030F0702030302020204" pitchFamily="66" charset="0"/>
              </a:rPr>
              <a:t>nihte</a:t>
            </a:r>
            <a:r>
              <a:rPr lang="en-US" b="1" dirty="0">
                <a:solidFill>
                  <a:schemeClr val="accent5"/>
                </a:solidFill>
                <a:latin typeface="Comic Sans MS" panose="030F0702030302020204" pitchFamily="66" charset="0"/>
              </a:rPr>
              <a:t> le </a:t>
            </a:r>
            <a:r>
              <a:rPr lang="en-US" b="1" dirty="0" err="1">
                <a:solidFill>
                  <a:schemeClr val="accent5"/>
                </a:solidFill>
                <a:latin typeface="Comic Sans MS" panose="030F0702030302020204" pitchFamily="66" charset="0"/>
              </a:rPr>
              <a:t>meivakna</a:t>
            </a:r>
            <a:r>
              <a:rPr lang="en-US" b="1" dirty="0">
                <a:solidFill>
                  <a:schemeClr val="accent5"/>
                </a:solidFill>
                <a:latin typeface="Comic Sans MS" panose="030F0702030302020204" pitchFamily="66" charset="0"/>
              </a:rPr>
              <a:t> </a:t>
            </a:r>
            <a:r>
              <a:rPr lang="en-US" b="1" dirty="0" err="1">
                <a:solidFill>
                  <a:schemeClr val="accent5"/>
                </a:solidFill>
                <a:latin typeface="Comic Sans MS" panose="030F0702030302020204" pitchFamily="66" charset="0"/>
              </a:rPr>
              <a:t>nihte</a:t>
            </a:r>
            <a:r>
              <a:rPr lang="en-US" b="1" dirty="0">
                <a:solidFill>
                  <a:schemeClr val="accent5"/>
                </a:solidFill>
                <a:latin typeface="Comic Sans MS" panose="030F0702030302020204" pitchFamily="66" charset="0"/>
              </a:rPr>
              <a:t> ahi uh hi.”</a:t>
            </a:r>
            <a:r>
              <a:rPr lang="en" b="1" dirty="0">
                <a:solidFill>
                  <a:schemeClr val="accent5"/>
                </a:solidFill>
                <a:latin typeface="Comic Sans MS" panose="030F0702030302020204" pitchFamily="66" charset="0"/>
              </a:rPr>
              <a:t> </a:t>
            </a:r>
            <a:r>
              <a:rPr lang="en" sz="1400" b="1" dirty="0">
                <a:solidFill>
                  <a:schemeClr val="accent5"/>
                </a:solidFill>
                <a:latin typeface="Comic Sans MS" panose="030F0702030302020204" pitchFamily="66" charset="0"/>
              </a:rPr>
              <a:t>(Mangmuhna 11:4)</a:t>
            </a:r>
          </a:p>
        </p:txBody>
      </p:sp>
      <p:sp>
        <p:nvSpPr>
          <p:cNvPr id="6" name="CuadroTexto 5">
            <a:extLst>
              <a:ext uri="{FF2B5EF4-FFF2-40B4-BE49-F238E27FC236}">
                <a16:creationId xmlns:a16="http://schemas.microsoft.com/office/drawing/2014/main" id="{1BB2C75B-8C91-2D11-2B94-88826A806D45}"/>
              </a:ext>
            </a:extLst>
          </p:cNvPr>
          <p:cNvSpPr txBox="1"/>
          <p:nvPr/>
        </p:nvSpPr>
        <p:spPr>
          <a:xfrm>
            <a:off x="219075" y="1309003"/>
            <a:ext cx="5286375" cy="1631216"/>
          </a:xfrm>
          <a:prstGeom prst="rect">
            <a:avLst/>
          </a:prstGeom>
          <a:noFill/>
        </p:spPr>
        <p:txBody>
          <a:bodyPr wrap="square" rtlCol="0">
            <a:spAutoFit/>
          </a:bodyPr>
          <a:lstStyle/>
          <a:p>
            <a:pPr>
              <a:spcBef>
                <a:spcPts val="600"/>
              </a:spcBef>
            </a:pPr>
            <a:r>
              <a:rPr lang="en" sz="2000" b="1" dirty="0"/>
              <a:t>Olive kung nih le meivak’ khuam nih thu pulakna (Mang. 11:4) in eite’ Zechariah 4 muhna ah hong tun hi. Tua sungah, olive kungte in meivak khuam sagih a kizangh sathau a pia hi (Zech. 4:1-3 , 12).</a:t>
            </a:r>
          </a:p>
        </p:txBody>
      </p:sp>
      <p:pic>
        <p:nvPicPr>
          <p:cNvPr id="4" name="Imagen 3" descr="Un dibujo de un parque&#10;&#10;Descripción generada automáticamente con confianza baja">
            <a:extLst>
              <a:ext uri="{FF2B5EF4-FFF2-40B4-BE49-F238E27FC236}">
                <a16:creationId xmlns:a16="http://schemas.microsoft.com/office/drawing/2014/main" id="{D81CB161-8581-5D04-A92B-816D81B798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9537" y="1517838"/>
            <a:ext cx="6439113" cy="5187762"/>
          </a:xfrm>
          <a:prstGeom prst="roundRect">
            <a:avLst>
              <a:gd name="adj" fmla="val 4167"/>
            </a:avLst>
          </a:prstGeom>
          <a:solidFill>
            <a:srgbClr val="FFFFFF"/>
          </a:solidFill>
          <a:ln w="76200" cap="sq">
            <a:solidFill>
              <a:schemeClr val="accent4">
                <a:lumMod val="5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Texto, Carta&#10;&#10;Descripción generada automáticamente">
            <a:extLst>
              <a:ext uri="{FF2B5EF4-FFF2-40B4-BE49-F238E27FC236}">
                <a16:creationId xmlns:a16="http://schemas.microsoft.com/office/drawing/2014/main" id="{E691EE77-331F-632C-D942-143EBB7CE93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3350" y="4248268"/>
            <a:ext cx="5286374" cy="249543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BEBE9F9-1939-58A0-7B55-80EEBE7431AD}"/>
              </a:ext>
            </a:extLst>
          </p:cNvPr>
          <p:cNvSpPr txBox="1"/>
          <p:nvPr/>
        </p:nvSpPr>
        <p:spPr>
          <a:xfrm>
            <a:off x="219075" y="2892594"/>
            <a:ext cx="5286374" cy="1015663"/>
          </a:xfrm>
          <a:prstGeom prst="rect">
            <a:avLst/>
          </a:prstGeom>
          <a:noFill/>
        </p:spPr>
        <p:txBody>
          <a:bodyPr wrap="square">
            <a:spAutoFit/>
          </a:bodyPr>
          <a:lstStyle/>
          <a:p>
            <a:pPr>
              <a:spcBef>
                <a:spcPts val="600"/>
              </a:spcBef>
            </a:pPr>
            <a:r>
              <a:rPr lang="en" sz="2000" b="1" dirty="0"/>
              <a:t>Olive kungte in “sathau nilh angah nihte” hi in, meivak khuam tawh kibangin “Topa kammal” ai-awh a ngah nihte ahi hi.</a:t>
            </a:r>
          </a:p>
        </p:txBody>
      </p:sp>
    </p:spTree>
    <p:extLst>
      <p:ext uri="{BB962C8B-B14F-4D97-AF65-F5344CB8AC3E}">
        <p14:creationId xmlns:p14="http://schemas.microsoft.com/office/powerpoint/2010/main" val="22608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900" decel="100000" fill="hold"/>
                                        <p:tgtEl>
                                          <p:spTgt spid="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A228E1-B92F-52CD-7DB3-27C739D1E6E6}"/>
              </a:ext>
            </a:extLst>
          </p:cNvPr>
          <p:cNvSpPr txBox="1"/>
          <p:nvPr/>
        </p:nvSpPr>
        <p:spPr>
          <a:xfrm>
            <a:off x="-1" y="0"/>
            <a:ext cx="5922445" cy="1446550"/>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TECI NITE IN KUATE HIAM?</a:t>
            </a:r>
          </a:p>
        </p:txBody>
      </p:sp>
      <p:sp>
        <p:nvSpPr>
          <p:cNvPr id="6" name="CuadroTexto 5">
            <a:extLst>
              <a:ext uri="{FF2B5EF4-FFF2-40B4-BE49-F238E27FC236}">
                <a16:creationId xmlns:a16="http://schemas.microsoft.com/office/drawing/2014/main" id="{1BB2C75B-8C91-2D11-2B94-88826A806D45}"/>
              </a:ext>
            </a:extLst>
          </p:cNvPr>
          <p:cNvSpPr txBox="1"/>
          <p:nvPr/>
        </p:nvSpPr>
        <p:spPr>
          <a:xfrm>
            <a:off x="0" y="1371171"/>
            <a:ext cx="5922444" cy="707886"/>
          </a:xfrm>
          <a:prstGeom prst="rect">
            <a:avLst/>
          </a:prstGeom>
          <a:noFill/>
        </p:spPr>
        <p:txBody>
          <a:bodyPr wrap="square" rtlCol="0">
            <a:spAutoFit/>
          </a:bodyPr>
          <a:lstStyle/>
          <a:p>
            <a:pPr algn="ctr">
              <a:spcBef>
                <a:spcPts val="600"/>
              </a:spcBef>
            </a:pPr>
            <a:r>
              <a:rPr lang="en" sz="2000" b="1" dirty="0"/>
              <a:t>Moses le Elijah te lim’la-in, Mangmuhna 11 in hih teci nihte hibangin ci hi:</a:t>
            </a:r>
          </a:p>
        </p:txBody>
      </p:sp>
      <p:graphicFrame>
        <p:nvGraphicFramePr>
          <p:cNvPr id="2" name="Diagrama 1">
            <a:extLst>
              <a:ext uri="{FF2B5EF4-FFF2-40B4-BE49-F238E27FC236}">
                <a16:creationId xmlns:a16="http://schemas.microsoft.com/office/drawing/2014/main" id="{4C03A393-2F0B-D8E2-FBBC-9AF76154E825}"/>
              </a:ext>
            </a:extLst>
          </p:cNvPr>
          <p:cNvGraphicFramePr/>
          <p:nvPr>
            <p:extLst>
              <p:ext uri="{D42A27DB-BD31-4B8C-83A1-F6EECF244321}">
                <p14:modId xmlns:p14="http://schemas.microsoft.com/office/powerpoint/2010/main" val="366496895"/>
              </p:ext>
            </p:extLst>
          </p:nvPr>
        </p:nvGraphicFramePr>
        <p:xfrm>
          <a:off x="233362" y="2156462"/>
          <a:ext cx="11725276" cy="399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396A05E0-8FCB-82D8-27BB-D8FE07C2DECB}"/>
              </a:ext>
            </a:extLst>
          </p:cNvPr>
          <p:cNvSpPr txBox="1"/>
          <p:nvPr/>
        </p:nvSpPr>
        <p:spPr>
          <a:xfrm>
            <a:off x="0" y="6187262"/>
            <a:ext cx="12192000" cy="707886"/>
          </a:xfrm>
          <a:prstGeom prst="rect">
            <a:avLst/>
          </a:prstGeom>
          <a:solidFill>
            <a:srgbClr val="E2EEBF"/>
          </a:solidFill>
          <a:effectLst>
            <a:softEdge rad="63500"/>
          </a:effectLst>
        </p:spPr>
        <p:txBody>
          <a:bodyPr wrap="square" rtlCol="0">
            <a:spAutoFit/>
          </a:bodyPr>
          <a:lstStyle/>
          <a:p>
            <a:pPr>
              <a:spcBef>
                <a:spcPts val="600"/>
              </a:spcBef>
            </a:pPr>
            <a:r>
              <a:rPr lang="en" sz="2000" b="1" dirty="0"/>
              <a:t>Moses le Elijah te bangin, Lai Siangtho in nakpi takin bawlsiatna thuak ding hi;  biakna neilo ukna neite’ do ding hi; mei tawh kuang bangin a thuaknate kang’tum sak... genkholhnate a diklam tangthu in kip sak</a:t>
            </a:r>
          </a:p>
        </p:txBody>
      </p:sp>
      <p:pic>
        <p:nvPicPr>
          <p:cNvPr id="8" name="Imagen 7" descr="Una caricatura de una persona&#10;&#10;Descripción generada automáticamente con confianza baja">
            <a:extLst>
              <a:ext uri="{FF2B5EF4-FFF2-40B4-BE49-F238E27FC236}">
                <a16:creationId xmlns:a16="http://schemas.microsoft.com/office/drawing/2014/main" id="{60D2DCAE-AB94-FD31-ECDF-EB7BCC1A175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98644" y="123908"/>
            <a:ext cx="2495626" cy="1876342"/>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2" name="Imagen 11" descr="Imagen que contiene agua, pájaro, hombre, oso&#10;&#10;Descripción generada automáticamente">
            <a:extLst>
              <a:ext uri="{FF2B5EF4-FFF2-40B4-BE49-F238E27FC236}">
                <a16:creationId xmlns:a16="http://schemas.microsoft.com/office/drawing/2014/main" id="{A080173F-8D10-0417-7127-6E17D74EBF3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83147" y="123908"/>
            <a:ext cx="2931785" cy="1876342"/>
          </a:xfrm>
          <a:prstGeom prst="round2DiagRect">
            <a:avLst>
              <a:gd name="adj1" fmla="val 0"/>
              <a:gd name="adj2" fmla="val 20167"/>
            </a:avLst>
          </a:prstGeom>
          <a:ln w="381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6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par>
                                <p:cTn id="8" presetID="18" presetClass="entr" presetSubtype="9"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upLeft)">
                                      <p:cBhvr>
                                        <p:cTn id="10" dur="500"/>
                                        <p:tgtEl>
                                          <p:spTgt spid="12"/>
                                        </p:tgtEl>
                                      </p:cBhvr>
                                    </p:animEffect>
                                  </p:childTnLst>
                                </p:cTn>
                              </p:par>
                            </p:childTnLst>
                          </p:cTn>
                        </p:par>
                        <p:par>
                          <p:cTn id="11" fill="hold">
                            <p:stCondLst>
                              <p:cond delay="500"/>
                            </p:stCondLst>
                            <p:childTnLst>
                              <p:par>
                                <p:cTn id="12" presetID="2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61A77F1B-8FAA-4B99-91FD-0C690986564F}"/>
                                            </p:graphicEl>
                                          </p:spTgt>
                                        </p:tgtEl>
                                        <p:attrNameLst>
                                          <p:attrName>style.visibility</p:attrName>
                                        </p:attrNameLst>
                                      </p:cBhvr>
                                      <p:to>
                                        <p:strVal val="visible"/>
                                      </p:to>
                                    </p:set>
                                    <p:anim calcmode="lin" valueType="num">
                                      <p:cBhvr>
                                        <p:cTn id="26" dur="500" fill="hold"/>
                                        <p:tgtEl>
                                          <p:spTgt spid="2">
                                            <p:graphicEl>
                                              <a:dgm id="{61A77F1B-8FAA-4B99-91FD-0C690986564F}"/>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61A77F1B-8FAA-4B99-91FD-0C690986564F}"/>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61A77F1B-8FAA-4B99-91FD-0C690986564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
                                            <p:graphicEl>
                                              <a:dgm id="{A0835F05-7280-4350-9854-5EAFAFB3B07C}"/>
                                            </p:graphicEl>
                                          </p:spTgt>
                                        </p:tgtEl>
                                        <p:attrNameLst>
                                          <p:attrName>style.visibility</p:attrName>
                                        </p:attrNameLst>
                                      </p:cBhvr>
                                      <p:to>
                                        <p:strVal val="visible"/>
                                      </p:to>
                                    </p:set>
                                    <p:animEffect transition="in" filter="fade">
                                      <p:cBhvr>
                                        <p:cTn id="33" dur="1000"/>
                                        <p:tgtEl>
                                          <p:spTgt spid="2">
                                            <p:graphicEl>
                                              <a:dgm id="{A0835F05-7280-4350-9854-5EAFAFB3B07C}"/>
                                            </p:graphicEl>
                                          </p:spTgt>
                                        </p:tgtEl>
                                      </p:cBhvr>
                                    </p:animEffect>
                                    <p:anim calcmode="lin" valueType="num">
                                      <p:cBhvr>
                                        <p:cTn id="34" dur="1000" fill="hold"/>
                                        <p:tgtEl>
                                          <p:spTgt spid="2">
                                            <p:graphicEl>
                                              <a:dgm id="{A0835F05-7280-4350-9854-5EAFAFB3B07C}"/>
                                            </p:graphicEl>
                                          </p:spTgt>
                                        </p:tgtEl>
                                        <p:attrNameLst>
                                          <p:attrName>ppt_x</p:attrName>
                                        </p:attrNameLst>
                                      </p:cBhvr>
                                      <p:tavLst>
                                        <p:tav tm="0">
                                          <p:val>
                                            <p:strVal val="#ppt_x"/>
                                          </p:val>
                                        </p:tav>
                                        <p:tav tm="100000">
                                          <p:val>
                                            <p:strVal val="#ppt_x"/>
                                          </p:val>
                                        </p:tav>
                                      </p:tavLst>
                                    </p:anim>
                                    <p:anim calcmode="lin" valueType="num">
                                      <p:cBhvr>
                                        <p:cTn id="35" dur="1000" fill="hold"/>
                                        <p:tgtEl>
                                          <p:spTgt spid="2">
                                            <p:graphicEl>
                                              <a:dgm id="{A0835F05-7280-4350-9854-5EAFAFB3B07C}"/>
                                            </p:graphic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
                                            <p:graphicEl>
                                              <a:dgm id="{4EA08DA0-88FA-418C-9347-A89C8A3F8276}"/>
                                            </p:graphicEl>
                                          </p:spTgt>
                                        </p:tgtEl>
                                        <p:attrNameLst>
                                          <p:attrName>style.visibility</p:attrName>
                                        </p:attrNameLst>
                                      </p:cBhvr>
                                      <p:to>
                                        <p:strVal val="visible"/>
                                      </p:to>
                                    </p:set>
                                    <p:animEffect transition="in" filter="fade">
                                      <p:cBhvr>
                                        <p:cTn id="38" dur="1000"/>
                                        <p:tgtEl>
                                          <p:spTgt spid="2">
                                            <p:graphicEl>
                                              <a:dgm id="{4EA08DA0-88FA-418C-9347-A89C8A3F8276}"/>
                                            </p:graphicEl>
                                          </p:spTgt>
                                        </p:tgtEl>
                                      </p:cBhvr>
                                    </p:animEffect>
                                    <p:anim calcmode="lin" valueType="num">
                                      <p:cBhvr>
                                        <p:cTn id="39" dur="1000" fill="hold"/>
                                        <p:tgtEl>
                                          <p:spTgt spid="2">
                                            <p:graphicEl>
                                              <a:dgm id="{4EA08DA0-88FA-418C-9347-A89C8A3F827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EA08DA0-88FA-418C-9347-A89C8A3F8276}"/>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23B9FB05-B1E2-4414-8283-D0812862803D}"/>
                                            </p:graphicEl>
                                          </p:spTgt>
                                        </p:tgtEl>
                                        <p:attrNameLst>
                                          <p:attrName>style.visibility</p:attrName>
                                        </p:attrNameLst>
                                      </p:cBhvr>
                                      <p:to>
                                        <p:strVal val="visible"/>
                                      </p:to>
                                    </p:set>
                                    <p:anim calcmode="lin" valueType="num">
                                      <p:cBhvr>
                                        <p:cTn id="45" dur="500" fill="hold"/>
                                        <p:tgtEl>
                                          <p:spTgt spid="2">
                                            <p:graphicEl>
                                              <a:dgm id="{23B9FB05-B1E2-4414-8283-D0812862803D}"/>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23B9FB05-B1E2-4414-8283-D0812862803D}"/>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23B9FB05-B1E2-4414-8283-D081286280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
                                            <p:graphicEl>
                                              <a:dgm id="{20783254-356B-460E-81F4-327475D71E9F}"/>
                                            </p:graphicEl>
                                          </p:spTgt>
                                        </p:tgtEl>
                                        <p:attrNameLst>
                                          <p:attrName>style.visibility</p:attrName>
                                        </p:attrNameLst>
                                      </p:cBhvr>
                                      <p:to>
                                        <p:strVal val="visible"/>
                                      </p:to>
                                    </p:set>
                                    <p:animEffect transition="in" filter="fade">
                                      <p:cBhvr>
                                        <p:cTn id="52" dur="1000"/>
                                        <p:tgtEl>
                                          <p:spTgt spid="2">
                                            <p:graphicEl>
                                              <a:dgm id="{20783254-356B-460E-81F4-327475D71E9F}"/>
                                            </p:graphicEl>
                                          </p:spTgt>
                                        </p:tgtEl>
                                      </p:cBhvr>
                                    </p:animEffect>
                                    <p:anim calcmode="lin" valueType="num">
                                      <p:cBhvr>
                                        <p:cTn id="53" dur="1000" fill="hold"/>
                                        <p:tgtEl>
                                          <p:spTgt spid="2">
                                            <p:graphicEl>
                                              <a:dgm id="{20783254-356B-460E-81F4-327475D71E9F}"/>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20783254-356B-460E-81F4-327475D71E9F}"/>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
                                            <p:graphicEl>
                                              <a:dgm id="{AC85952C-ADB2-4942-9DEE-56C03D7A9468}"/>
                                            </p:graphicEl>
                                          </p:spTgt>
                                        </p:tgtEl>
                                        <p:attrNameLst>
                                          <p:attrName>style.visibility</p:attrName>
                                        </p:attrNameLst>
                                      </p:cBhvr>
                                      <p:to>
                                        <p:strVal val="visible"/>
                                      </p:to>
                                    </p:set>
                                    <p:animEffect transition="in" filter="fade">
                                      <p:cBhvr>
                                        <p:cTn id="57" dur="1000"/>
                                        <p:tgtEl>
                                          <p:spTgt spid="2">
                                            <p:graphicEl>
                                              <a:dgm id="{AC85952C-ADB2-4942-9DEE-56C03D7A9468}"/>
                                            </p:graphicEl>
                                          </p:spTgt>
                                        </p:tgtEl>
                                      </p:cBhvr>
                                    </p:animEffect>
                                    <p:anim calcmode="lin" valueType="num">
                                      <p:cBhvr>
                                        <p:cTn id="58" dur="1000" fill="hold"/>
                                        <p:tgtEl>
                                          <p:spTgt spid="2">
                                            <p:graphicEl>
                                              <a:dgm id="{AC85952C-ADB2-4942-9DEE-56C03D7A9468}"/>
                                            </p:graphicEl>
                                          </p:spTgt>
                                        </p:tgtEl>
                                        <p:attrNameLst>
                                          <p:attrName>ppt_x</p:attrName>
                                        </p:attrNameLst>
                                      </p:cBhvr>
                                      <p:tavLst>
                                        <p:tav tm="0">
                                          <p:val>
                                            <p:strVal val="#ppt_x"/>
                                          </p:val>
                                        </p:tav>
                                        <p:tav tm="100000">
                                          <p:val>
                                            <p:strVal val="#ppt_x"/>
                                          </p:val>
                                        </p:tav>
                                      </p:tavLst>
                                    </p:anim>
                                    <p:anim calcmode="lin" valueType="num">
                                      <p:cBhvr>
                                        <p:cTn id="59" dur="1000" fill="hold"/>
                                        <p:tgtEl>
                                          <p:spTgt spid="2">
                                            <p:graphicEl>
                                              <a:dgm id="{AC85952C-ADB2-4942-9DEE-56C03D7A9468}"/>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graphicEl>
                                              <a:dgm id="{28981D51-9679-4DE7-9ED1-D17CDDF84C5B}"/>
                                            </p:graphicEl>
                                          </p:spTgt>
                                        </p:tgtEl>
                                        <p:attrNameLst>
                                          <p:attrName>style.visibility</p:attrName>
                                        </p:attrNameLst>
                                      </p:cBhvr>
                                      <p:to>
                                        <p:strVal val="visible"/>
                                      </p:to>
                                    </p:set>
                                    <p:anim calcmode="lin" valueType="num">
                                      <p:cBhvr>
                                        <p:cTn id="64" dur="500" fill="hold"/>
                                        <p:tgtEl>
                                          <p:spTgt spid="2">
                                            <p:graphicEl>
                                              <a:dgm id="{28981D51-9679-4DE7-9ED1-D17CDDF84C5B}"/>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8981D51-9679-4DE7-9ED1-D17CDDF84C5B}"/>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8981D51-9679-4DE7-9ED1-D17CDDF84C5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
                                            <p:graphicEl>
                                              <a:dgm id="{87054C9D-C1A8-4211-8D15-6F4E736D7691}"/>
                                            </p:graphicEl>
                                          </p:spTgt>
                                        </p:tgtEl>
                                        <p:attrNameLst>
                                          <p:attrName>style.visibility</p:attrName>
                                        </p:attrNameLst>
                                      </p:cBhvr>
                                      <p:to>
                                        <p:strVal val="visible"/>
                                      </p:to>
                                    </p:set>
                                    <p:animEffect transition="in" filter="fade">
                                      <p:cBhvr>
                                        <p:cTn id="71" dur="1000"/>
                                        <p:tgtEl>
                                          <p:spTgt spid="2">
                                            <p:graphicEl>
                                              <a:dgm id="{87054C9D-C1A8-4211-8D15-6F4E736D7691}"/>
                                            </p:graphicEl>
                                          </p:spTgt>
                                        </p:tgtEl>
                                      </p:cBhvr>
                                    </p:animEffect>
                                    <p:anim calcmode="lin" valueType="num">
                                      <p:cBhvr>
                                        <p:cTn id="72" dur="1000" fill="hold"/>
                                        <p:tgtEl>
                                          <p:spTgt spid="2">
                                            <p:graphicEl>
                                              <a:dgm id="{87054C9D-C1A8-4211-8D15-6F4E736D7691}"/>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87054C9D-C1A8-4211-8D15-6F4E736D7691}"/>
                                            </p:graphicEl>
                                          </p:spTgt>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
                                            <p:graphicEl>
                                              <a:dgm id="{2206D6F4-53AB-47B6-BDB8-ABC7B285C977}"/>
                                            </p:graphicEl>
                                          </p:spTgt>
                                        </p:tgtEl>
                                        <p:attrNameLst>
                                          <p:attrName>style.visibility</p:attrName>
                                        </p:attrNameLst>
                                      </p:cBhvr>
                                      <p:to>
                                        <p:strVal val="visible"/>
                                      </p:to>
                                    </p:set>
                                    <p:animEffect transition="in" filter="fade">
                                      <p:cBhvr>
                                        <p:cTn id="76" dur="1000"/>
                                        <p:tgtEl>
                                          <p:spTgt spid="2">
                                            <p:graphicEl>
                                              <a:dgm id="{2206D6F4-53AB-47B6-BDB8-ABC7B285C977}"/>
                                            </p:graphicEl>
                                          </p:spTgt>
                                        </p:tgtEl>
                                      </p:cBhvr>
                                    </p:animEffect>
                                    <p:anim calcmode="lin" valueType="num">
                                      <p:cBhvr>
                                        <p:cTn id="77" dur="1000" fill="hold"/>
                                        <p:tgtEl>
                                          <p:spTgt spid="2">
                                            <p:graphicEl>
                                              <a:dgm id="{2206D6F4-53AB-47B6-BDB8-ABC7B285C977}"/>
                                            </p:graphicEl>
                                          </p:spTgt>
                                        </p:tgtEl>
                                        <p:attrNameLst>
                                          <p:attrName>ppt_x</p:attrName>
                                        </p:attrNameLst>
                                      </p:cBhvr>
                                      <p:tavLst>
                                        <p:tav tm="0">
                                          <p:val>
                                            <p:strVal val="#ppt_x"/>
                                          </p:val>
                                        </p:tav>
                                        <p:tav tm="100000">
                                          <p:val>
                                            <p:strVal val="#ppt_x"/>
                                          </p:val>
                                        </p:tav>
                                      </p:tavLst>
                                    </p:anim>
                                    <p:anim calcmode="lin" valueType="num">
                                      <p:cBhvr>
                                        <p:cTn id="78" dur="1000" fill="hold"/>
                                        <p:tgtEl>
                                          <p:spTgt spid="2">
                                            <p:graphicEl>
                                              <a:dgm id="{2206D6F4-53AB-47B6-BDB8-ABC7B285C977}"/>
                                            </p:graphic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C8E190D5-F0C9-40A4-AA90-31EA865A1E13}"/>
                                            </p:graphicEl>
                                          </p:spTgt>
                                        </p:tgtEl>
                                        <p:attrNameLst>
                                          <p:attrName>style.visibility</p:attrName>
                                        </p:attrNameLst>
                                      </p:cBhvr>
                                      <p:to>
                                        <p:strVal val="visible"/>
                                      </p:to>
                                    </p:set>
                                    <p:anim calcmode="lin" valueType="num">
                                      <p:cBhvr>
                                        <p:cTn id="83" dur="500" fill="hold"/>
                                        <p:tgtEl>
                                          <p:spTgt spid="2">
                                            <p:graphicEl>
                                              <a:dgm id="{C8E190D5-F0C9-40A4-AA90-31EA865A1E13}"/>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C8E190D5-F0C9-40A4-AA90-31EA865A1E13}"/>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C8E190D5-F0C9-40A4-AA90-31EA865A1E13}"/>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2">
                                            <p:graphicEl>
                                              <a:dgm id="{1B990076-1F8D-4BF9-99E6-3E95F522F969}"/>
                                            </p:graphicEl>
                                          </p:spTgt>
                                        </p:tgtEl>
                                        <p:attrNameLst>
                                          <p:attrName>style.visibility</p:attrName>
                                        </p:attrNameLst>
                                      </p:cBhvr>
                                      <p:to>
                                        <p:strVal val="visible"/>
                                      </p:to>
                                    </p:set>
                                    <p:animEffect transition="in" filter="fade">
                                      <p:cBhvr>
                                        <p:cTn id="90" dur="1000"/>
                                        <p:tgtEl>
                                          <p:spTgt spid="2">
                                            <p:graphicEl>
                                              <a:dgm id="{1B990076-1F8D-4BF9-99E6-3E95F522F969}"/>
                                            </p:graphicEl>
                                          </p:spTgt>
                                        </p:tgtEl>
                                      </p:cBhvr>
                                    </p:animEffect>
                                    <p:anim calcmode="lin" valueType="num">
                                      <p:cBhvr>
                                        <p:cTn id="91" dur="1000" fill="hold"/>
                                        <p:tgtEl>
                                          <p:spTgt spid="2">
                                            <p:graphicEl>
                                              <a:dgm id="{1B990076-1F8D-4BF9-99E6-3E95F522F969}"/>
                                            </p:graphicEl>
                                          </p:spTgt>
                                        </p:tgtEl>
                                        <p:attrNameLst>
                                          <p:attrName>ppt_x</p:attrName>
                                        </p:attrNameLst>
                                      </p:cBhvr>
                                      <p:tavLst>
                                        <p:tav tm="0">
                                          <p:val>
                                            <p:strVal val="#ppt_x"/>
                                          </p:val>
                                        </p:tav>
                                        <p:tav tm="100000">
                                          <p:val>
                                            <p:strVal val="#ppt_x"/>
                                          </p:val>
                                        </p:tav>
                                      </p:tavLst>
                                    </p:anim>
                                    <p:anim calcmode="lin" valueType="num">
                                      <p:cBhvr>
                                        <p:cTn id="92" dur="1000" fill="hold"/>
                                        <p:tgtEl>
                                          <p:spTgt spid="2">
                                            <p:graphicEl>
                                              <a:dgm id="{1B990076-1F8D-4BF9-99E6-3E95F522F969}"/>
                                            </p:graphicEl>
                                          </p:spTgt>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
                                            <p:graphicEl>
                                              <a:dgm id="{F938C992-3612-4804-A13A-88F6F515B6D1}"/>
                                            </p:graphicEl>
                                          </p:spTgt>
                                        </p:tgtEl>
                                        <p:attrNameLst>
                                          <p:attrName>style.visibility</p:attrName>
                                        </p:attrNameLst>
                                      </p:cBhvr>
                                      <p:to>
                                        <p:strVal val="visible"/>
                                      </p:to>
                                    </p:set>
                                    <p:animEffect transition="in" filter="fade">
                                      <p:cBhvr>
                                        <p:cTn id="95" dur="1000"/>
                                        <p:tgtEl>
                                          <p:spTgt spid="2">
                                            <p:graphicEl>
                                              <a:dgm id="{F938C992-3612-4804-A13A-88F6F515B6D1}"/>
                                            </p:graphicEl>
                                          </p:spTgt>
                                        </p:tgtEl>
                                      </p:cBhvr>
                                    </p:animEffect>
                                    <p:anim calcmode="lin" valueType="num">
                                      <p:cBhvr>
                                        <p:cTn id="96" dur="1000" fill="hold"/>
                                        <p:tgtEl>
                                          <p:spTgt spid="2">
                                            <p:graphicEl>
                                              <a:dgm id="{F938C992-3612-4804-A13A-88F6F515B6D1}"/>
                                            </p:graphicEl>
                                          </p:spTgt>
                                        </p:tgtEl>
                                        <p:attrNameLst>
                                          <p:attrName>ppt_x</p:attrName>
                                        </p:attrNameLst>
                                      </p:cBhvr>
                                      <p:tavLst>
                                        <p:tav tm="0">
                                          <p:val>
                                            <p:strVal val="#ppt_x"/>
                                          </p:val>
                                        </p:tav>
                                        <p:tav tm="100000">
                                          <p:val>
                                            <p:strVal val="#ppt_x"/>
                                          </p:val>
                                        </p:tav>
                                      </p:tavLst>
                                    </p:anim>
                                    <p:anim calcmode="lin" valueType="num">
                                      <p:cBhvr>
                                        <p:cTn id="97" dur="1000" fill="hold"/>
                                        <p:tgtEl>
                                          <p:spTgt spid="2">
                                            <p:graphicEl>
                                              <a:dgm id="{F938C992-3612-4804-A13A-88F6F515B6D1}"/>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
                                            <p:graphicEl>
                                              <a:dgm id="{A597F8E8-2E1F-4381-AA52-91D0FF9C3579}"/>
                                            </p:graphicEl>
                                          </p:spTgt>
                                        </p:tgtEl>
                                        <p:attrNameLst>
                                          <p:attrName>style.visibility</p:attrName>
                                        </p:attrNameLst>
                                      </p:cBhvr>
                                      <p:to>
                                        <p:strVal val="visible"/>
                                      </p:to>
                                    </p:set>
                                    <p:anim calcmode="lin" valueType="num">
                                      <p:cBhvr>
                                        <p:cTn id="102" dur="500" fill="hold"/>
                                        <p:tgtEl>
                                          <p:spTgt spid="2">
                                            <p:graphicEl>
                                              <a:dgm id="{A597F8E8-2E1F-4381-AA52-91D0FF9C3579}"/>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A597F8E8-2E1F-4381-AA52-91D0FF9C3579}"/>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A597F8E8-2E1F-4381-AA52-91D0FF9C3579}"/>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2">
                                            <p:graphicEl>
                                              <a:dgm id="{A145A9CF-ED70-4536-A293-93173E2F0093}"/>
                                            </p:graphicEl>
                                          </p:spTgt>
                                        </p:tgtEl>
                                        <p:attrNameLst>
                                          <p:attrName>style.visibility</p:attrName>
                                        </p:attrNameLst>
                                      </p:cBhvr>
                                      <p:to>
                                        <p:strVal val="visible"/>
                                      </p:to>
                                    </p:set>
                                    <p:animEffect transition="in" filter="fade">
                                      <p:cBhvr>
                                        <p:cTn id="109" dur="1000"/>
                                        <p:tgtEl>
                                          <p:spTgt spid="2">
                                            <p:graphicEl>
                                              <a:dgm id="{A145A9CF-ED70-4536-A293-93173E2F0093}"/>
                                            </p:graphicEl>
                                          </p:spTgt>
                                        </p:tgtEl>
                                      </p:cBhvr>
                                    </p:animEffect>
                                    <p:anim calcmode="lin" valueType="num">
                                      <p:cBhvr>
                                        <p:cTn id="110" dur="1000" fill="hold"/>
                                        <p:tgtEl>
                                          <p:spTgt spid="2">
                                            <p:graphicEl>
                                              <a:dgm id="{A145A9CF-ED70-4536-A293-93173E2F0093}"/>
                                            </p:graphicEl>
                                          </p:spTgt>
                                        </p:tgtEl>
                                        <p:attrNameLst>
                                          <p:attrName>ppt_x</p:attrName>
                                        </p:attrNameLst>
                                      </p:cBhvr>
                                      <p:tavLst>
                                        <p:tav tm="0">
                                          <p:val>
                                            <p:strVal val="#ppt_x"/>
                                          </p:val>
                                        </p:tav>
                                        <p:tav tm="100000">
                                          <p:val>
                                            <p:strVal val="#ppt_x"/>
                                          </p:val>
                                        </p:tav>
                                      </p:tavLst>
                                    </p:anim>
                                    <p:anim calcmode="lin" valueType="num">
                                      <p:cBhvr>
                                        <p:cTn id="111" dur="1000" fill="hold"/>
                                        <p:tgtEl>
                                          <p:spTgt spid="2">
                                            <p:graphicEl>
                                              <a:dgm id="{A145A9CF-ED70-4536-A293-93173E2F0093}"/>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2">
                                            <p:graphicEl>
                                              <a:dgm id="{2C31F1D5-2C3B-47EA-BC50-86A6FD45B1F3}"/>
                                            </p:graphicEl>
                                          </p:spTgt>
                                        </p:tgtEl>
                                        <p:attrNameLst>
                                          <p:attrName>style.visibility</p:attrName>
                                        </p:attrNameLst>
                                      </p:cBhvr>
                                      <p:to>
                                        <p:strVal val="visible"/>
                                      </p:to>
                                    </p:set>
                                    <p:animEffect transition="in" filter="fade">
                                      <p:cBhvr>
                                        <p:cTn id="114" dur="1000"/>
                                        <p:tgtEl>
                                          <p:spTgt spid="2">
                                            <p:graphicEl>
                                              <a:dgm id="{2C31F1D5-2C3B-47EA-BC50-86A6FD45B1F3}"/>
                                            </p:graphicEl>
                                          </p:spTgt>
                                        </p:tgtEl>
                                      </p:cBhvr>
                                    </p:animEffect>
                                    <p:anim calcmode="lin" valueType="num">
                                      <p:cBhvr>
                                        <p:cTn id="115" dur="1000" fill="hold"/>
                                        <p:tgtEl>
                                          <p:spTgt spid="2">
                                            <p:graphicEl>
                                              <a:dgm id="{2C31F1D5-2C3B-47EA-BC50-86A6FD45B1F3}"/>
                                            </p:graphicEl>
                                          </p:spTgt>
                                        </p:tgtEl>
                                        <p:attrNameLst>
                                          <p:attrName>ppt_x</p:attrName>
                                        </p:attrNameLst>
                                      </p:cBhvr>
                                      <p:tavLst>
                                        <p:tav tm="0">
                                          <p:val>
                                            <p:strVal val="#ppt_x"/>
                                          </p:val>
                                        </p:tav>
                                        <p:tav tm="100000">
                                          <p:val>
                                            <p:strVal val="#ppt_x"/>
                                          </p:val>
                                        </p:tav>
                                      </p:tavLst>
                                    </p:anim>
                                    <p:anim calcmode="lin" valueType="num">
                                      <p:cBhvr>
                                        <p:cTn id="116" dur="1000" fill="hold"/>
                                        <p:tgtEl>
                                          <p:spTgt spid="2">
                                            <p:graphicEl>
                                              <a:dgm id="{2C31F1D5-2C3B-47EA-BC50-86A6FD45B1F3}"/>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randombar(horizontal)">
                                      <p:cBhvr>
                                        <p:cTn id="1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one"/>
        </p:bldSub>
      </p:bldGraphic>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EC3391A-3AC8-42A2-0C51-C2FD08819719}"/>
              </a:ext>
            </a:extLst>
          </p:cNvPr>
          <p:cNvSpPr txBox="1"/>
          <p:nvPr/>
        </p:nvSpPr>
        <p:spPr>
          <a:xfrm>
            <a:off x="0" y="-37894"/>
            <a:ext cx="12191999" cy="646331"/>
          </a:xfrm>
          <a:prstGeom prst="rect">
            <a:avLst/>
          </a:prstGeom>
          <a:noFill/>
        </p:spPr>
        <p:txBody>
          <a:bodyPr wrap="square">
            <a:spAutoFit/>
          </a:bodyPr>
          <a:lstStyle/>
          <a:p>
            <a:pPr algn="ctr"/>
            <a:r>
              <a:rPr lang="e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BANGTAN VEI SAWTIN TECI PANG UH HIAM?</a:t>
            </a:r>
          </a:p>
        </p:txBody>
      </p:sp>
      <p:sp>
        <p:nvSpPr>
          <p:cNvPr id="5" name="CuadroTexto 4">
            <a:extLst>
              <a:ext uri="{FF2B5EF4-FFF2-40B4-BE49-F238E27FC236}">
                <a16:creationId xmlns:a16="http://schemas.microsoft.com/office/drawing/2014/main" id="{30F45C39-E217-CA07-AD0E-3C5B5BEA023E}"/>
              </a:ext>
            </a:extLst>
          </p:cNvPr>
          <p:cNvSpPr txBox="1"/>
          <p:nvPr/>
        </p:nvSpPr>
        <p:spPr>
          <a:xfrm>
            <a:off x="-1" y="401145"/>
            <a:ext cx="12192000" cy="646331"/>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Ka teci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nite</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puanhampih</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silhin</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ka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paisak</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ding a, amaute in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ni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1260 sung Pasian’ thu a gen ding </a:t>
            </a:r>
            <a:r>
              <a:rPr lang="en-US" b="1" dirty="0" err="1">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uhhi</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hong ci hi.</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(Mangmuhna 11:3)</a:t>
            </a:r>
          </a:p>
        </p:txBody>
      </p:sp>
      <p:sp>
        <p:nvSpPr>
          <p:cNvPr id="6" name="CuadroTexto 5">
            <a:extLst>
              <a:ext uri="{FF2B5EF4-FFF2-40B4-BE49-F238E27FC236}">
                <a16:creationId xmlns:a16="http://schemas.microsoft.com/office/drawing/2014/main" id="{946ED650-FBA5-8F12-9428-893A4ABC6614}"/>
              </a:ext>
            </a:extLst>
          </p:cNvPr>
          <p:cNvSpPr txBox="1"/>
          <p:nvPr/>
        </p:nvSpPr>
        <p:spPr>
          <a:xfrm>
            <a:off x="152399" y="980330"/>
            <a:ext cx="7096126" cy="1015663"/>
          </a:xfrm>
          <a:prstGeom prst="rect">
            <a:avLst/>
          </a:prstGeom>
          <a:noFill/>
        </p:spPr>
        <p:txBody>
          <a:bodyPr wrap="square" rtlCol="0">
            <a:spAutoFit/>
          </a:bodyPr>
          <a:lstStyle/>
          <a:p>
            <a:pPr>
              <a:spcBef>
                <a:spcPts val="600"/>
              </a:spcBef>
            </a:pPr>
            <a:r>
              <a:rPr lang="en" sz="2000" b="1" dirty="0"/>
              <a:t>Mangmuhna 11 in vantung ah siangtho mun ah maang’ muh na le pak namtui biakna tau mai-ah a biate mai-ah muhna kipan hi (Mang. 11:1).</a:t>
            </a:r>
          </a:p>
        </p:txBody>
      </p:sp>
      <p:pic>
        <p:nvPicPr>
          <p:cNvPr id="2" name="Imagen 1">
            <a:extLst>
              <a:ext uri="{FF2B5EF4-FFF2-40B4-BE49-F238E27FC236}">
                <a16:creationId xmlns:a16="http://schemas.microsoft.com/office/drawing/2014/main" id="{450A67A6-1B8D-94E5-E6B3-B5CCAD22E2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34250" y="1116361"/>
            <a:ext cx="4686301" cy="5560664"/>
          </a:xfrm>
          <a:prstGeom prst="roundRect">
            <a:avLst>
              <a:gd name="adj" fmla="val 304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CuadroTexto 8">
            <a:extLst>
              <a:ext uri="{FF2B5EF4-FFF2-40B4-BE49-F238E27FC236}">
                <a16:creationId xmlns:a16="http://schemas.microsoft.com/office/drawing/2014/main" id="{37D3C63E-5C3C-B692-115C-7DE6DDB59489}"/>
              </a:ext>
            </a:extLst>
          </p:cNvPr>
          <p:cNvSpPr txBox="1"/>
          <p:nvPr/>
        </p:nvSpPr>
        <p:spPr>
          <a:xfrm>
            <a:off x="1828800" y="3918734"/>
            <a:ext cx="5486399" cy="1938992"/>
          </a:xfrm>
          <a:prstGeom prst="rect">
            <a:avLst/>
          </a:prstGeom>
          <a:noFill/>
        </p:spPr>
        <p:txBody>
          <a:bodyPr wrap="square">
            <a:spAutoFit/>
          </a:bodyPr>
          <a:lstStyle/>
          <a:p>
            <a:pPr>
              <a:spcBef>
                <a:spcPts val="600"/>
              </a:spcBef>
            </a:pPr>
            <a:r>
              <a:rPr lang="en" sz="2000" b="1" dirty="0"/>
              <a:t>Kum 538, pan kipan in Rom pawlpi in Pasian kammal sangin amau ngeinate damdam in zat hong kipan uh a Lai Siangtho simding hong khaam in, tua a nei’te, sim ahih keileh tua upna tawh kituakin a nungtate si theihna zah dong bawlsia uh hi (upna thuguipi te).</a:t>
            </a:r>
          </a:p>
        </p:txBody>
      </p:sp>
      <p:pic>
        <p:nvPicPr>
          <p:cNvPr id="10" name="Imagen 9">
            <a:extLst>
              <a:ext uri="{FF2B5EF4-FFF2-40B4-BE49-F238E27FC236}">
                <a16:creationId xmlns:a16="http://schemas.microsoft.com/office/drawing/2014/main" id="{C22251DE-0E31-E6BA-2F85-F24DB5E62321}"/>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47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141055" y="4105275"/>
            <a:ext cx="1668694" cy="2524125"/>
          </a:xfrm>
          <a:prstGeom prst="roundRect">
            <a:avLst>
              <a:gd name="adj" fmla="val 5169"/>
            </a:avLst>
          </a:prstGeom>
          <a:solidFill>
            <a:srgbClr val="FFFFFF">
              <a:shade val="85000"/>
            </a:srgbClr>
          </a:solidFill>
          <a:ln w="38100">
            <a:solidFill>
              <a:srgbClr val="A2430B"/>
            </a:solidFill>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191B1AE9-153D-59CC-5DCF-67B83DA14F76}"/>
              </a:ext>
            </a:extLst>
          </p:cNvPr>
          <p:cNvSpPr txBox="1"/>
          <p:nvPr/>
        </p:nvSpPr>
        <p:spPr>
          <a:xfrm>
            <a:off x="152399" y="2992157"/>
            <a:ext cx="7096126" cy="1015663"/>
          </a:xfrm>
          <a:prstGeom prst="rect">
            <a:avLst/>
          </a:prstGeom>
          <a:noFill/>
        </p:spPr>
        <p:txBody>
          <a:bodyPr wrap="square">
            <a:spAutoFit/>
          </a:bodyPr>
          <a:lstStyle/>
          <a:p>
            <a:pPr>
              <a:spcBef>
                <a:spcPts val="600"/>
              </a:spcBef>
            </a:pPr>
            <a:r>
              <a:rPr lang="en" sz="2000" b="1" dirty="0"/>
              <a:t>Tua hun in, Pasian’ kammal in “puam hampi” silh in – haksat na lianpi thuak – (v. 3) [kha 42 x ni 30 = ni 1,260 (genkholhna suang a, kum 1,260 )].</a:t>
            </a:r>
          </a:p>
        </p:txBody>
      </p:sp>
      <p:sp>
        <p:nvSpPr>
          <p:cNvPr id="11" name="CuadroTexto 10">
            <a:extLst>
              <a:ext uri="{FF2B5EF4-FFF2-40B4-BE49-F238E27FC236}">
                <a16:creationId xmlns:a16="http://schemas.microsoft.com/office/drawing/2014/main" id="{CA2AF4CF-DDAE-E018-FBD6-050C5568EC66}"/>
              </a:ext>
            </a:extLst>
          </p:cNvPr>
          <p:cNvSpPr txBox="1"/>
          <p:nvPr/>
        </p:nvSpPr>
        <p:spPr>
          <a:xfrm>
            <a:off x="141055" y="1987775"/>
            <a:ext cx="7107470" cy="1015663"/>
          </a:xfrm>
          <a:prstGeom prst="rect">
            <a:avLst/>
          </a:prstGeom>
          <a:noFill/>
        </p:spPr>
        <p:txBody>
          <a:bodyPr wrap="square">
            <a:spAutoFit/>
          </a:bodyPr>
          <a:lstStyle/>
          <a:p>
            <a:pPr>
              <a:spcBef>
                <a:spcPts val="600"/>
              </a:spcBef>
            </a:pPr>
            <a:r>
              <a:rPr lang="en" sz="2000" b="1" dirty="0"/>
              <a:t>Van biakbuk tualpi in “namdangte” – thu umlote – “Siangtho khupi” – Pasian’ mite in – kha 42 sung a tuatcil uh leitangh ahi hi  (v. 2).</a:t>
            </a:r>
          </a:p>
        </p:txBody>
      </p:sp>
      <p:sp>
        <p:nvSpPr>
          <p:cNvPr id="13" name="CuadroTexto 12">
            <a:extLst>
              <a:ext uri="{FF2B5EF4-FFF2-40B4-BE49-F238E27FC236}">
                <a16:creationId xmlns:a16="http://schemas.microsoft.com/office/drawing/2014/main" id="{0D9BB1C4-4063-F05B-B7A4-3A7D3113017B}"/>
              </a:ext>
            </a:extLst>
          </p:cNvPr>
          <p:cNvSpPr txBox="1"/>
          <p:nvPr/>
        </p:nvSpPr>
        <p:spPr>
          <a:xfrm>
            <a:off x="1809749" y="5788274"/>
            <a:ext cx="5438776" cy="1015663"/>
          </a:xfrm>
          <a:prstGeom prst="rect">
            <a:avLst/>
          </a:prstGeom>
          <a:noFill/>
        </p:spPr>
        <p:txBody>
          <a:bodyPr wrap="square">
            <a:spAutoFit/>
          </a:bodyPr>
          <a:lstStyle/>
          <a:p>
            <a:pPr>
              <a:spcBef>
                <a:spcPts val="600"/>
              </a:spcBef>
            </a:pPr>
            <a:r>
              <a:rPr lang="en" sz="2000" b="1" dirty="0"/>
              <a:t>Hih hun beikuan lam ah, puahphate in bawl siatna pen tawm vei sung nop tuam na ngah uh hi (Matt. 24:22).</a:t>
            </a:r>
          </a:p>
        </p:txBody>
      </p:sp>
    </p:spTree>
    <p:extLst>
      <p:ext uri="{BB962C8B-B14F-4D97-AF65-F5344CB8AC3E}">
        <p14:creationId xmlns:p14="http://schemas.microsoft.com/office/powerpoint/2010/main" val="20213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290">
                                          <p:stCondLst>
                                            <p:cond delay="0"/>
                                          </p:stCondLst>
                                        </p:cTn>
                                        <p:tgtEl>
                                          <p:spTgt spid="2"/>
                                        </p:tgtEl>
                                      </p:cBhvr>
                                    </p:animEffect>
                                    <p:anim calcmode="lin" valueType="num">
                                      <p:cBhvr>
                                        <p:cTn id="17"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22" dur="13">
                                          <p:stCondLst>
                                            <p:cond delay="325"/>
                                          </p:stCondLst>
                                        </p:cTn>
                                        <p:tgtEl>
                                          <p:spTgt spid="2"/>
                                        </p:tgtEl>
                                      </p:cBhvr>
                                      <p:to x="100000" y="60000"/>
                                    </p:animScale>
                                    <p:animScale>
                                      <p:cBhvr>
                                        <p:cTn id="23" dur="83" decel="50000">
                                          <p:stCondLst>
                                            <p:cond delay="338"/>
                                          </p:stCondLst>
                                        </p:cTn>
                                        <p:tgtEl>
                                          <p:spTgt spid="2"/>
                                        </p:tgtEl>
                                      </p:cBhvr>
                                      <p:to x="100000" y="100000"/>
                                    </p:animScale>
                                    <p:animScale>
                                      <p:cBhvr>
                                        <p:cTn id="24" dur="13">
                                          <p:stCondLst>
                                            <p:cond delay="656"/>
                                          </p:stCondLst>
                                        </p:cTn>
                                        <p:tgtEl>
                                          <p:spTgt spid="2"/>
                                        </p:tgtEl>
                                      </p:cBhvr>
                                      <p:to x="100000" y="80000"/>
                                    </p:animScale>
                                    <p:animScale>
                                      <p:cBhvr>
                                        <p:cTn id="25" dur="83" decel="50000">
                                          <p:stCondLst>
                                            <p:cond delay="669"/>
                                          </p:stCondLst>
                                        </p:cTn>
                                        <p:tgtEl>
                                          <p:spTgt spid="2"/>
                                        </p:tgtEl>
                                      </p:cBhvr>
                                      <p:to x="100000" y="100000"/>
                                    </p:animScale>
                                    <p:animScale>
                                      <p:cBhvr>
                                        <p:cTn id="26" dur="13">
                                          <p:stCondLst>
                                            <p:cond delay="821"/>
                                          </p:stCondLst>
                                        </p:cTn>
                                        <p:tgtEl>
                                          <p:spTgt spid="2"/>
                                        </p:tgtEl>
                                      </p:cBhvr>
                                      <p:to x="100000" y="90000"/>
                                    </p:animScale>
                                    <p:animScale>
                                      <p:cBhvr>
                                        <p:cTn id="27" dur="83" decel="50000">
                                          <p:stCondLst>
                                            <p:cond delay="834"/>
                                          </p:stCondLst>
                                        </p:cTn>
                                        <p:tgtEl>
                                          <p:spTgt spid="2"/>
                                        </p:tgtEl>
                                      </p:cBhvr>
                                      <p:to x="100000" y="100000"/>
                                    </p:animScale>
                                    <p:animScale>
                                      <p:cBhvr>
                                        <p:cTn id="28" dur="13">
                                          <p:stCondLst>
                                            <p:cond delay="904"/>
                                          </p:stCondLst>
                                        </p:cTn>
                                        <p:tgtEl>
                                          <p:spTgt spid="2"/>
                                        </p:tgtEl>
                                      </p:cBhvr>
                                      <p:to x="100000" y="95000"/>
                                    </p:animScale>
                                    <p:animScale>
                                      <p:cBhvr>
                                        <p:cTn id="29" dur="83" decel="50000">
                                          <p:stCondLst>
                                            <p:cond delay="917"/>
                                          </p:stCondLst>
                                        </p:cTn>
                                        <p:tgtEl>
                                          <p:spTgt spid="2"/>
                                        </p:tgtEl>
                                      </p:cBhvr>
                                      <p:to x="100000" y="100000"/>
                                    </p:animScale>
                                  </p:childTnLst>
                                </p:cTn>
                              </p:par>
                            </p:childTnLst>
                          </p:cTn>
                        </p:par>
                        <p:par>
                          <p:cTn id="30" fill="hold">
                            <p:stCondLst>
                              <p:cond delay="2000"/>
                            </p:stCondLst>
                            <p:childTnLst>
                              <p:par>
                                <p:cTn id="31" presetID="16" presetClass="entr" presetSubtype="37"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out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7"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9C5975C-AF90-60DB-9ABF-C717D4CF4400}"/>
              </a:ext>
            </a:extLst>
          </p:cNvPr>
          <p:cNvSpPr>
            <a:spLocks noGrp="1" noRot="1" noMove="1" noResize="1" noEditPoints="1" noAdjustHandles="1" noChangeArrowheads="1" noChangeShapeType="1"/>
          </p:cNvSpPr>
          <p:nvPr/>
        </p:nvSpPr>
        <p:spPr>
          <a:xfrm>
            <a:off x="0" y="0"/>
            <a:ext cx="12192000" cy="132787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B0E6050-55D0-7418-AE0E-56B564776341}"/>
              </a:ext>
            </a:extLst>
          </p:cNvPr>
          <p:cNvSpPr txBox="1"/>
          <p:nvPr/>
        </p:nvSpPr>
        <p:spPr>
          <a:xfrm>
            <a:off x="0" y="0"/>
            <a:ext cx="9991726" cy="769441"/>
          </a:xfrm>
          <a:prstGeom prst="rect">
            <a:avLst/>
          </a:prstGeom>
          <a:noFill/>
        </p:spPr>
        <p:txBody>
          <a:bodyPr wrap="square">
            <a:spAutoFit/>
          </a:bodyPr>
          <a:lstStyle/>
          <a:p>
            <a:pPr algn="ctr"/>
            <a:r>
              <a:rPr lang="en" sz="4400" b="1" dirty="0">
                <a:ln w="6600">
                  <a:solidFill>
                    <a:schemeClr val="tx2">
                      <a:lumMod val="75000"/>
                    </a:schemeClr>
                  </a:solidFill>
                  <a:prstDash val="solid"/>
                </a:ln>
                <a:solidFill>
                  <a:srgbClr val="C00000"/>
                </a:solidFill>
                <a:effectLst>
                  <a:outerShdw dist="38100" dir="2700000" algn="tl" rotWithShape="0">
                    <a:schemeClr val="tx2">
                      <a:lumMod val="75000"/>
                    </a:schemeClr>
                  </a:outerShdw>
                </a:effectLst>
              </a:rPr>
              <a:t>AMAU KOI BANGIN SI UH HIAM?</a:t>
            </a:r>
          </a:p>
        </p:txBody>
      </p:sp>
      <p:sp>
        <p:nvSpPr>
          <p:cNvPr id="5" name="CuadroTexto 4">
            <a:extLst>
              <a:ext uri="{FF2B5EF4-FFF2-40B4-BE49-F238E27FC236}">
                <a16:creationId xmlns:a16="http://schemas.microsoft.com/office/drawing/2014/main" id="{17DD9B0A-1525-D086-860D-47960E70DEFD}"/>
              </a:ext>
            </a:extLst>
          </p:cNvPr>
          <p:cNvSpPr txBox="1"/>
          <p:nvPr/>
        </p:nvSpPr>
        <p:spPr>
          <a:xfrm>
            <a:off x="1925" y="610766"/>
            <a:ext cx="99631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Amaute in Pasian’ thu </a:t>
            </a:r>
            <a:r>
              <a:rPr lang="en-US" b="1" dirty="0" err="1">
                <a:solidFill>
                  <a:schemeClr val="accent3">
                    <a:lumMod val="50000"/>
                  </a:schemeClr>
                </a:solidFill>
                <a:latin typeface="Comic Sans MS" panose="030F0702030302020204" pitchFamily="66" charset="0"/>
              </a:rPr>
              <a:t>genin</a:t>
            </a:r>
            <a:r>
              <a:rPr lang="en-US" b="1" dirty="0">
                <a:solidFill>
                  <a:schemeClr val="accent3">
                    <a:lumMod val="50000"/>
                  </a:schemeClr>
                </a:solidFill>
                <a:latin typeface="Comic Sans MS" panose="030F0702030302020204" pitchFamily="66" charset="0"/>
              </a:rPr>
              <a:t> a teci </a:t>
            </a:r>
            <a:r>
              <a:rPr lang="en-US" b="1" dirty="0" err="1">
                <a:solidFill>
                  <a:schemeClr val="accent3">
                    <a:lumMod val="50000"/>
                  </a:schemeClr>
                </a:solidFill>
                <a:latin typeface="Comic Sans MS" panose="030F0702030302020204" pitchFamily="66" charset="0"/>
              </a:rPr>
              <a:t>pan’na</a:t>
            </a:r>
            <a:r>
              <a:rPr lang="en-US" b="1" dirty="0">
                <a:solidFill>
                  <a:schemeClr val="accent3">
                    <a:lumMod val="50000"/>
                  </a:schemeClr>
                </a:solidFill>
                <a:latin typeface="Comic Sans MS" panose="030F0702030302020204" pitchFamily="66" charset="0"/>
              </a:rPr>
              <a:t> a </a:t>
            </a:r>
            <a:r>
              <a:rPr lang="en-US" b="1" dirty="0" err="1">
                <a:solidFill>
                  <a:schemeClr val="accent3">
                    <a:lumMod val="50000"/>
                  </a:schemeClr>
                </a:solidFill>
                <a:latin typeface="Comic Sans MS" panose="030F0702030302020204" pitchFamily="66" charset="0"/>
              </a:rPr>
              <a:t>zawhkhit</a:t>
            </a:r>
            <a:r>
              <a:rPr lang="en-US" b="1" dirty="0">
                <a:solidFill>
                  <a:schemeClr val="accent3">
                    <a:lumMod val="50000"/>
                  </a:schemeClr>
                </a:solidFill>
                <a:latin typeface="Comic Sans MS" panose="030F0702030302020204" pitchFamily="66" charset="0"/>
              </a:rPr>
              <a:t> uh ciangin </a:t>
            </a:r>
            <a:r>
              <a:rPr lang="en-US" b="1" dirty="0" err="1">
                <a:solidFill>
                  <a:schemeClr val="accent3">
                    <a:lumMod val="50000"/>
                  </a:schemeClr>
                </a:solidFill>
                <a:latin typeface="Comic Sans MS" panose="030F0702030302020204" pitchFamily="66" charset="0"/>
              </a:rPr>
              <a:t>kuahawm</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thukpi</a:t>
            </a:r>
            <a:r>
              <a:rPr lang="en-US" b="1" dirty="0">
                <a:solidFill>
                  <a:schemeClr val="accent3">
                    <a:lumMod val="50000"/>
                  </a:schemeClr>
                </a:solidFill>
                <a:latin typeface="Comic Sans MS" panose="030F0702030302020204" pitchFamily="66" charset="0"/>
              </a:rPr>
              <a:t> sung panin a hong </a:t>
            </a:r>
            <a:r>
              <a:rPr lang="en-US" b="1" dirty="0" err="1">
                <a:solidFill>
                  <a:schemeClr val="accent3">
                    <a:lumMod val="50000"/>
                  </a:schemeClr>
                </a:solidFill>
                <a:latin typeface="Comic Sans MS" panose="030F0702030302020204" pitchFamily="66" charset="0"/>
              </a:rPr>
              <a:t>paikhia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ganhing</a:t>
            </a:r>
            <a:r>
              <a:rPr lang="en-US" b="1" dirty="0">
                <a:solidFill>
                  <a:schemeClr val="accent3">
                    <a:lumMod val="50000"/>
                  </a:schemeClr>
                </a:solidFill>
                <a:latin typeface="Comic Sans MS" panose="030F0702030302020204" pitchFamily="66" charset="0"/>
              </a:rPr>
              <a:t> in tua teci </a:t>
            </a:r>
            <a:r>
              <a:rPr lang="en-US" b="1" dirty="0" err="1">
                <a:solidFill>
                  <a:schemeClr val="accent3">
                    <a:lumMod val="50000"/>
                  </a:schemeClr>
                </a:solidFill>
                <a:latin typeface="Comic Sans MS" panose="030F0702030302020204" pitchFamily="66" charset="0"/>
              </a:rPr>
              <a:t>pangte</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sim’in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zogawpin</a:t>
            </a:r>
            <a:r>
              <a:rPr lang="en-US" b="1" dirty="0">
                <a:solidFill>
                  <a:schemeClr val="accent3">
                    <a:lumMod val="50000"/>
                  </a:schemeClr>
                </a:solidFill>
                <a:latin typeface="Comic Sans MS" panose="030F0702030302020204" pitchFamily="66" charset="0"/>
              </a:rPr>
              <a:t> that ding hi</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(Mang. 11:7)</a:t>
            </a:r>
          </a:p>
        </p:txBody>
      </p:sp>
      <p:sp>
        <p:nvSpPr>
          <p:cNvPr id="6" name="CuadroTexto 5">
            <a:extLst>
              <a:ext uri="{FF2B5EF4-FFF2-40B4-BE49-F238E27FC236}">
                <a16:creationId xmlns:a16="http://schemas.microsoft.com/office/drawing/2014/main" id="{4912F030-BCAA-915F-4089-3A53FA0D5066}"/>
              </a:ext>
            </a:extLst>
          </p:cNvPr>
          <p:cNvSpPr txBox="1"/>
          <p:nvPr/>
        </p:nvSpPr>
        <p:spPr>
          <a:xfrm>
            <a:off x="123826" y="2366830"/>
            <a:ext cx="9867900"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Kum 1260 a bei hun ah bang thuneihna hong kilangh hiam, 1798 kiim’ pawlin?</a:t>
            </a:r>
          </a:p>
        </p:txBody>
      </p:sp>
      <p:graphicFrame>
        <p:nvGraphicFramePr>
          <p:cNvPr id="2" name="Diagrama 1">
            <a:extLst>
              <a:ext uri="{FF2B5EF4-FFF2-40B4-BE49-F238E27FC236}">
                <a16:creationId xmlns:a16="http://schemas.microsoft.com/office/drawing/2014/main" id="{7AB7CF44-8374-70FF-7FE0-744621476D84}"/>
              </a:ext>
            </a:extLst>
          </p:cNvPr>
          <p:cNvGraphicFramePr/>
          <p:nvPr>
            <p:extLst>
              <p:ext uri="{D42A27DB-BD31-4B8C-83A1-F6EECF244321}">
                <p14:modId xmlns:p14="http://schemas.microsoft.com/office/powerpoint/2010/main" val="1677337918"/>
              </p:ext>
            </p:extLst>
          </p:nvPr>
        </p:nvGraphicFramePr>
        <p:xfrm>
          <a:off x="381000" y="3790978"/>
          <a:ext cx="11582400" cy="25801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37BA5DC0-A365-1C31-DDEC-C51378E3766E}"/>
              </a:ext>
            </a:extLst>
          </p:cNvPr>
          <p:cNvSpPr txBox="1"/>
          <p:nvPr/>
        </p:nvSpPr>
        <p:spPr>
          <a:xfrm>
            <a:off x="0" y="6418749"/>
            <a:ext cx="12192000" cy="400110"/>
          </a:xfrm>
          <a:prstGeom prst="rect">
            <a:avLst/>
          </a:prstGeom>
          <a:noFill/>
        </p:spPr>
        <p:txBody>
          <a:bodyPr wrap="square" rtlCol="0">
            <a:spAutoFit/>
          </a:bodyPr>
          <a:lstStyle/>
          <a:p>
            <a:pPr algn="ctr">
              <a:spcBef>
                <a:spcPts val="600"/>
              </a:spcBef>
            </a:pPr>
            <a:r>
              <a:rPr lang="en" sz="2000" b="1" dirty="0">
                <a:solidFill>
                  <a:schemeClr val="bg1"/>
                </a:solidFill>
                <a:effectLst>
                  <a:outerShdw blurRad="38100" dist="38100" dir="2700000" algn="tl">
                    <a:srgbClr val="000000">
                      <a:alpha val="43137"/>
                    </a:srgbClr>
                  </a:outerShdw>
                </a:effectLst>
              </a:rPr>
              <a:t>Tua hun sungin, biakna bei sak in, Lai Siangtho khaam in mei’tawh haal uh hi.</a:t>
            </a:r>
          </a:p>
        </p:txBody>
      </p:sp>
      <p:sp>
        <p:nvSpPr>
          <p:cNvPr id="9" name="CuadroTexto 8">
            <a:extLst>
              <a:ext uri="{FF2B5EF4-FFF2-40B4-BE49-F238E27FC236}">
                <a16:creationId xmlns:a16="http://schemas.microsoft.com/office/drawing/2014/main" id="{B5360AE7-EB5E-707E-C868-BCA956C782A7}"/>
              </a:ext>
            </a:extLst>
          </p:cNvPr>
          <p:cNvSpPr txBox="1"/>
          <p:nvPr/>
        </p:nvSpPr>
        <p:spPr>
          <a:xfrm>
            <a:off x="123825" y="1327873"/>
            <a:ext cx="9609259"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Mang. 11:7 ah kipulaak guam thukpi in dawi gilote omna pulaak hi (Mang. 9:11; 20:1-3; Luke 8:30-31). Sapi in gam vai ahihkeileh biakna vai ah vang’ khat  pulaak hi (Mangmuhna le Daniel te-in adang sapite bangin).</a:t>
            </a:r>
          </a:p>
        </p:txBody>
      </p:sp>
      <p:pic>
        <p:nvPicPr>
          <p:cNvPr id="10" name="Imagen 9">
            <a:extLst>
              <a:ext uri="{FF2B5EF4-FFF2-40B4-BE49-F238E27FC236}">
                <a16:creationId xmlns:a16="http://schemas.microsoft.com/office/drawing/2014/main" id="{3045222B-68BD-398E-EBCC-4F5F33F6AD3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991726" y="209187"/>
            <a:ext cx="2047874" cy="3343638"/>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8373FD9-C831-CED1-6C38-976D44DADFB8}"/>
              </a:ext>
            </a:extLst>
          </p:cNvPr>
          <p:cNvSpPr txBox="1"/>
          <p:nvPr/>
        </p:nvSpPr>
        <p:spPr>
          <a:xfrm>
            <a:off x="123826" y="2766940"/>
            <a:ext cx="9801224"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Kum 1789 pan kipan French kidona tualgal “ngongtat kumpi” (1793-1794) a kici hih ukpi nungpan in tawsawn pen kua hiam cihpen: Satan le a dawi gilote ahihlam kilangh hi. Hih kumpi pen nam thum in kici thei hi (Mang. 11:8):</a:t>
            </a:r>
          </a:p>
        </p:txBody>
      </p:sp>
    </p:spTree>
    <p:extLst>
      <p:ext uri="{BB962C8B-B14F-4D97-AF65-F5344CB8AC3E}">
        <p14:creationId xmlns:p14="http://schemas.microsoft.com/office/powerpoint/2010/main" val="70210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style.rotation</p:attrName>
                                        </p:attrNameLst>
                                      </p:cBhvr>
                                      <p:tavLst>
                                        <p:tav tm="0">
                                          <p:val>
                                            <p:fltVal val="720"/>
                                          </p:val>
                                        </p:tav>
                                        <p:tav tm="100000">
                                          <p:val>
                                            <p:fltVal val="0"/>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3"/>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528" fill="hold" grpId="0" nodeType="clickEffect">
                                  <p:stCondLst>
                                    <p:cond delay="0"/>
                                  </p:stCondLst>
                                  <p:childTnLst>
                                    <p:set>
                                      <p:cBhvr>
                                        <p:cTn id="51" dur="1" fill="hold">
                                          <p:stCondLst>
                                            <p:cond delay="0"/>
                                          </p:stCondLst>
                                        </p:cTn>
                                        <p:tgtEl>
                                          <p:spTgt spid="2">
                                            <p:graphicEl>
                                              <a:dgm id="{003E632C-FAAC-4580-B85A-B17A546480AA}"/>
                                            </p:graphicEl>
                                          </p:spTgt>
                                        </p:tgtEl>
                                        <p:attrNameLst>
                                          <p:attrName>style.visibility</p:attrName>
                                        </p:attrNameLst>
                                      </p:cBhvr>
                                      <p:to>
                                        <p:strVal val="visible"/>
                                      </p:to>
                                    </p:set>
                                    <p:anim calcmode="lin" valueType="num">
                                      <p:cBhvr>
                                        <p:cTn id="52" dur="500" fill="hold"/>
                                        <p:tgtEl>
                                          <p:spTgt spid="2">
                                            <p:graphicEl>
                                              <a:dgm id="{003E632C-FAAC-4580-B85A-B17A546480AA}"/>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003E632C-FAAC-4580-B85A-B17A546480AA}"/>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003E632C-FAAC-4580-B85A-B17A546480AA}"/>
                                            </p:graphicEl>
                                          </p:spTgt>
                                        </p:tgtEl>
                                      </p:cBhvr>
                                    </p:animEffect>
                                    <p:anim calcmode="lin" valueType="num">
                                      <p:cBhvr>
                                        <p:cTn id="55" dur="500" fill="hold"/>
                                        <p:tgtEl>
                                          <p:spTgt spid="2">
                                            <p:graphicEl>
                                              <a:dgm id="{003E632C-FAAC-4580-B85A-B17A546480AA}"/>
                                            </p:graphicEl>
                                          </p:spTgt>
                                        </p:tgtEl>
                                        <p:attrNameLst>
                                          <p:attrName>ppt_x</p:attrName>
                                        </p:attrNameLst>
                                      </p:cBhvr>
                                      <p:tavLst>
                                        <p:tav tm="0">
                                          <p:val>
                                            <p:fltVal val="0.5"/>
                                          </p:val>
                                        </p:tav>
                                        <p:tav tm="100000">
                                          <p:val>
                                            <p:strVal val="#ppt_x"/>
                                          </p:val>
                                        </p:tav>
                                      </p:tavLst>
                                    </p:anim>
                                    <p:anim calcmode="lin" valueType="num">
                                      <p:cBhvr>
                                        <p:cTn id="56" dur="500" fill="hold"/>
                                        <p:tgtEl>
                                          <p:spTgt spid="2">
                                            <p:graphicEl>
                                              <a:dgm id="{003E632C-FAAC-4580-B85A-B17A546480AA}"/>
                                            </p:graphicEl>
                                          </p:spTgt>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2">
                                            <p:graphicEl>
                                              <a:dgm id="{A5B41B5F-272D-4CC6-A2EE-4F14EAC6B30D}"/>
                                            </p:graphicEl>
                                          </p:spTgt>
                                        </p:tgtEl>
                                        <p:attrNameLst>
                                          <p:attrName>style.visibility</p:attrName>
                                        </p:attrNameLst>
                                      </p:cBhvr>
                                      <p:to>
                                        <p:strVal val="visible"/>
                                      </p:to>
                                    </p:set>
                                    <p:anim calcmode="lin" valueType="num">
                                      <p:cBhvr>
                                        <p:cTn id="59" dur="500" fill="hold"/>
                                        <p:tgtEl>
                                          <p:spTgt spid="2">
                                            <p:graphicEl>
                                              <a:dgm id="{A5B41B5F-272D-4CC6-A2EE-4F14EAC6B30D}"/>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5B41B5F-272D-4CC6-A2EE-4F14EAC6B30D}"/>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5B41B5F-272D-4CC6-A2EE-4F14EAC6B30D}"/>
                                            </p:graphicEl>
                                          </p:spTgt>
                                        </p:tgtEl>
                                      </p:cBhvr>
                                    </p:animEffect>
                                    <p:anim calcmode="lin" valueType="num">
                                      <p:cBhvr>
                                        <p:cTn id="62" dur="500" fill="hold"/>
                                        <p:tgtEl>
                                          <p:spTgt spid="2">
                                            <p:graphicEl>
                                              <a:dgm id="{A5B41B5F-272D-4CC6-A2EE-4F14EAC6B30D}"/>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5B41B5F-272D-4CC6-A2EE-4F14EAC6B30D}"/>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2">
                                            <p:graphicEl>
                                              <a:dgm id="{9339F677-6505-426E-A141-D2307934828C}"/>
                                            </p:graphicEl>
                                          </p:spTgt>
                                        </p:tgtEl>
                                        <p:attrNameLst>
                                          <p:attrName>style.visibility</p:attrName>
                                        </p:attrNameLst>
                                      </p:cBhvr>
                                      <p:to>
                                        <p:strVal val="visible"/>
                                      </p:to>
                                    </p:set>
                                    <p:anim calcmode="lin" valueType="num">
                                      <p:cBhvr>
                                        <p:cTn id="68" dur="500" fill="hold"/>
                                        <p:tgtEl>
                                          <p:spTgt spid="2">
                                            <p:graphicEl>
                                              <a:dgm id="{9339F677-6505-426E-A141-D2307934828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9339F677-6505-426E-A141-D2307934828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9339F677-6505-426E-A141-D2307934828C}"/>
                                            </p:graphicEl>
                                          </p:spTgt>
                                        </p:tgtEl>
                                      </p:cBhvr>
                                    </p:animEffect>
                                    <p:anim calcmode="lin" valueType="num">
                                      <p:cBhvr>
                                        <p:cTn id="71" dur="500" fill="hold"/>
                                        <p:tgtEl>
                                          <p:spTgt spid="2">
                                            <p:graphicEl>
                                              <a:dgm id="{9339F677-6505-426E-A141-D2307934828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9339F677-6505-426E-A141-D2307934828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2F7E4ED5-89E4-4BF1-8F1E-9470640FDF45}"/>
                                            </p:graphicEl>
                                          </p:spTgt>
                                        </p:tgtEl>
                                        <p:attrNameLst>
                                          <p:attrName>style.visibility</p:attrName>
                                        </p:attrNameLst>
                                      </p:cBhvr>
                                      <p:to>
                                        <p:strVal val="visible"/>
                                      </p:to>
                                    </p:set>
                                    <p:anim calcmode="lin" valueType="num">
                                      <p:cBhvr>
                                        <p:cTn id="75" dur="500" fill="hold"/>
                                        <p:tgtEl>
                                          <p:spTgt spid="2">
                                            <p:graphicEl>
                                              <a:dgm id="{2F7E4ED5-89E4-4BF1-8F1E-9470640FDF45}"/>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2F7E4ED5-89E4-4BF1-8F1E-9470640FDF45}"/>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2F7E4ED5-89E4-4BF1-8F1E-9470640FDF45}"/>
                                            </p:graphicEl>
                                          </p:spTgt>
                                        </p:tgtEl>
                                      </p:cBhvr>
                                    </p:animEffect>
                                    <p:anim calcmode="lin" valueType="num">
                                      <p:cBhvr>
                                        <p:cTn id="78" dur="500" fill="hold"/>
                                        <p:tgtEl>
                                          <p:spTgt spid="2">
                                            <p:graphicEl>
                                              <a:dgm id="{2F7E4ED5-89E4-4BF1-8F1E-9470640FDF45}"/>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2F7E4ED5-89E4-4BF1-8F1E-9470640FDF45}"/>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528" fill="hold" grpId="0" nodeType="clickEffect">
                                  <p:stCondLst>
                                    <p:cond delay="0"/>
                                  </p:stCondLst>
                                  <p:childTnLst>
                                    <p:set>
                                      <p:cBhvr>
                                        <p:cTn id="83" dur="1" fill="hold">
                                          <p:stCondLst>
                                            <p:cond delay="0"/>
                                          </p:stCondLst>
                                        </p:cTn>
                                        <p:tgtEl>
                                          <p:spTgt spid="2">
                                            <p:graphicEl>
                                              <a:dgm id="{643432C9-2C33-44CE-A5CC-E2A71983A1B3}"/>
                                            </p:graphicEl>
                                          </p:spTgt>
                                        </p:tgtEl>
                                        <p:attrNameLst>
                                          <p:attrName>style.visibility</p:attrName>
                                        </p:attrNameLst>
                                      </p:cBhvr>
                                      <p:to>
                                        <p:strVal val="visible"/>
                                      </p:to>
                                    </p:set>
                                    <p:anim calcmode="lin" valueType="num">
                                      <p:cBhvr>
                                        <p:cTn id="84" dur="500" fill="hold"/>
                                        <p:tgtEl>
                                          <p:spTgt spid="2">
                                            <p:graphicEl>
                                              <a:dgm id="{643432C9-2C33-44CE-A5CC-E2A71983A1B3}"/>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643432C9-2C33-44CE-A5CC-E2A71983A1B3}"/>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643432C9-2C33-44CE-A5CC-E2A71983A1B3}"/>
                                            </p:graphicEl>
                                          </p:spTgt>
                                        </p:tgtEl>
                                      </p:cBhvr>
                                    </p:animEffect>
                                    <p:anim calcmode="lin" valueType="num">
                                      <p:cBhvr>
                                        <p:cTn id="87" dur="500" fill="hold"/>
                                        <p:tgtEl>
                                          <p:spTgt spid="2">
                                            <p:graphicEl>
                                              <a:dgm id="{643432C9-2C33-44CE-A5CC-E2A71983A1B3}"/>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643432C9-2C33-44CE-A5CC-E2A71983A1B3}"/>
                                            </p:graphicEl>
                                          </p:spTgt>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2">
                                            <p:graphicEl>
                                              <a:dgm id="{3A6EEBA3-165D-4685-85D8-7B506A1AF08D}"/>
                                            </p:graphicEl>
                                          </p:spTgt>
                                        </p:tgtEl>
                                        <p:attrNameLst>
                                          <p:attrName>style.visibility</p:attrName>
                                        </p:attrNameLst>
                                      </p:cBhvr>
                                      <p:to>
                                        <p:strVal val="visible"/>
                                      </p:to>
                                    </p:set>
                                    <p:anim calcmode="lin" valueType="num">
                                      <p:cBhvr>
                                        <p:cTn id="91" dur="500" fill="hold"/>
                                        <p:tgtEl>
                                          <p:spTgt spid="2">
                                            <p:graphicEl>
                                              <a:dgm id="{3A6EEBA3-165D-4685-85D8-7B506A1AF08D}"/>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3A6EEBA3-165D-4685-85D8-7B506A1AF08D}"/>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3A6EEBA3-165D-4685-85D8-7B506A1AF08D}"/>
                                            </p:graphicEl>
                                          </p:spTgt>
                                        </p:tgtEl>
                                      </p:cBhvr>
                                    </p:animEffect>
                                    <p:anim calcmode="lin" valueType="num">
                                      <p:cBhvr>
                                        <p:cTn id="94" dur="500" fill="hold"/>
                                        <p:tgtEl>
                                          <p:spTgt spid="2">
                                            <p:graphicEl>
                                              <a:dgm id="{3A6EEBA3-165D-4685-85D8-7B506A1AF08D}"/>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3A6EEBA3-165D-4685-85D8-7B506A1AF08D}"/>
                                            </p:graphicEl>
                                          </p:spTgt>
                                        </p:tgtEl>
                                        <p:attrNameLst>
                                          <p:attrName>ppt_y</p:attrName>
                                        </p:attrNameLst>
                                      </p:cBhvr>
                                      <p:tavLst>
                                        <p:tav tm="0">
                                          <p:val>
                                            <p:fltVal val="0.5"/>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6" presetClass="entr" presetSubtype="37"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barn(outVertical)">
                                      <p:cBhvr>
                                        <p:cTn id="10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96D757-14DD-1D62-9EAC-1DC5C08B83D2}"/>
              </a:ext>
            </a:extLst>
          </p:cNvPr>
          <p:cNvSpPr txBox="1"/>
          <p:nvPr/>
        </p:nvSpPr>
        <p:spPr>
          <a:xfrm>
            <a:off x="1352144" y="540900"/>
            <a:ext cx="9481759" cy="5293757"/>
          </a:xfrm>
          <a:prstGeom prst="rect">
            <a:avLst/>
          </a:prstGeom>
          <a:noFill/>
        </p:spPr>
        <p:txBody>
          <a:bodyPr wrap="square">
            <a:spAutoFit/>
          </a:bodyPr>
          <a:lstStyle/>
          <a:p>
            <a:pPr algn="just">
              <a:spcBef>
                <a:spcPts val="600"/>
              </a:spcBef>
            </a:pPr>
            <a:r>
              <a:rPr lang="en-US" sz="2600" b="1" dirty="0" err="1">
                <a:solidFill>
                  <a:schemeClr val="bg1"/>
                </a:solidFill>
                <a:latin typeface="Constantia" panose="02030602050306030303" pitchFamily="18" charset="0"/>
              </a:rPr>
              <a:t>Kuam</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thukpi</a:t>
            </a:r>
            <a:r>
              <a:rPr lang="en-US" sz="2600" b="1" dirty="0">
                <a:solidFill>
                  <a:schemeClr val="bg1"/>
                </a:solidFill>
                <a:latin typeface="Constantia" panose="02030602050306030303" pitchFamily="18" charset="0"/>
              </a:rPr>
              <a:t> sung pan hong </a:t>
            </a:r>
            <a:r>
              <a:rPr lang="en-US" sz="2600" b="1" dirty="0" err="1">
                <a:solidFill>
                  <a:schemeClr val="bg1"/>
                </a:solidFill>
                <a:latin typeface="Constantia" panose="02030602050306030303" pitchFamily="18" charset="0"/>
              </a:rPr>
              <a:t>pusuak</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sahang</a:t>
            </a:r>
            <a:r>
              <a:rPr lang="en-US" sz="2600" b="1" dirty="0">
                <a:solidFill>
                  <a:schemeClr val="bg1"/>
                </a:solidFill>
                <a:latin typeface="Constantia" panose="02030602050306030303" pitchFamily="18" charset="0"/>
              </a:rPr>
              <a:t> in amaute gal-in do </a:t>
            </a:r>
            <a:r>
              <a:rPr lang="en-US" sz="2600" b="1" dirty="0" err="1">
                <a:solidFill>
                  <a:schemeClr val="bg1"/>
                </a:solidFill>
                <a:latin typeface="Constantia" panose="02030602050306030303" pitchFamily="18" charset="0"/>
              </a:rPr>
              <a:t>dinga</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zogawp</a:t>
            </a:r>
            <a:r>
              <a:rPr lang="en-US" sz="2600" b="1" dirty="0">
                <a:solidFill>
                  <a:schemeClr val="bg1"/>
                </a:solidFill>
                <a:latin typeface="Constantia" panose="02030602050306030303" pitchFamily="18" charset="0"/>
              </a:rPr>
              <a:t> in amaute that ding hi. “</a:t>
            </a:r>
            <a:r>
              <a:rPr lang="en-US" sz="2600" b="1" dirty="0" err="1">
                <a:solidFill>
                  <a:schemeClr val="bg1"/>
                </a:solidFill>
                <a:latin typeface="Constantia" panose="02030602050306030303" pitchFamily="18" charset="0"/>
              </a:rPr>
              <a:t>Tualgal</a:t>
            </a:r>
            <a:r>
              <a:rPr lang="en-US" sz="2600" b="1" dirty="0">
                <a:solidFill>
                  <a:schemeClr val="bg1"/>
                </a:solidFill>
                <a:latin typeface="Constantia" panose="02030602050306030303" pitchFamily="18" charset="0"/>
              </a:rPr>
              <a:t> le Ukna </a:t>
            </a:r>
            <a:r>
              <a:rPr lang="en-US" sz="2600" b="1" dirty="0" err="1">
                <a:solidFill>
                  <a:schemeClr val="bg1"/>
                </a:solidFill>
                <a:latin typeface="Constantia" panose="02030602050306030303" pitchFamily="18" charset="0"/>
              </a:rPr>
              <a:t>Gilo</a:t>
            </a:r>
            <a:r>
              <a:rPr lang="en-US" sz="2600" b="1" dirty="0">
                <a:solidFill>
                  <a:schemeClr val="bg1"/>
                </a:solidFill>
                <a:latin typeface="Constantia" panose="02030602050306030303" pitchFamily="18" charset="0"/>
              </a:rPr>
              <a:t> in a </a:t>
            </a:r>
            <a:r>
              <a:rPr lang="en-US" sz="2600" b="1" dirty="0" err="1">
                <a:solidFill>
                  <a:schemeClr val="bg1"/>
                </a:solidFill>
                <a:latin typeface="Constantia" panose="02030602050306030303" pitchFamily="18" charset="0"/>
              </a:rPr>
              <a:t>uk</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hunlai</a:t>
            </a:r>
            <a:r>
              <a:rPr lang="en-US" sz="2600" b="1" dirty="0">
                <a:solidFill>
                  <a:schemeClr val="bg1"/>
                </a:solidFill>
                <a:latin typeface="Constantia" panose="02030602050306030303" pitchFamily="18" charset="0"/>
              </a:rPr>
              <a:t>-a Pasian neilo France vangliatna in Pasian le A thu siangtho a lang </a:t>
            </a:r>
            <a:r>
              <a:rPr lang="en-US" sz="2600" b="1" dirty="0" err="1">
                <a:solidFill>
                  <a:schemeClr val="bg1"/>
                </a:solidFill>
                <a:latin typeface="Constantia" panose="02030602050306030303" pitchFamily="18" charset="0"/>
              </a:rPr>
              <a:t>bawlna</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zah</a:t>
            </a:r>
            <a:r>
              <a:rPr lang="en-US" sz="2600" b="1" dirty="0">
                <a:solidFill>
                  <a:schemeClr val="bg1"/>
                </a:solidFill>
                <a:latin typeface="Constantia" panose="02030602050306030303" pitchFamily="18" charset="0"/>
              </a:rPr>
              <a:t>-in </a:t>
            </a:r>
            <a:r>
              <a:rPr lang="en-US" sz="2600" b="1" dirty="0" err="1">
                <a:solidFill>
                  <a:schemeClr val="bg1"/>
                </a:solidFill>
                <a:latin typeface="Constantia" panose="02030602050306030303" pitchFamily="18" charset="0"/>
              </a:rPr>
              <a:t>ahuaisia</a:t>
            </a:r>
            <a:r>
              <a:rPr lang="en-US" sz="2600" b="1" dirty="0">
                <a:solidFill>
                  <a:schemeClr val="bg1"/>
                </a:solidFill>
                <a:latin typeface="Constantia" panose="02030602050306030303" pitchFamily="18" charset="0"/>
              </a:rPr>
              <a:t> dang leitung ah om </a:t>
            </a:r>
            <a:r>
              <a:rPr lang="en-US" sz="2600" b="1" dirty="0" err="1">
                <a:solidFill>
                  <a:schemeClr val="bg1"/>
                </a:solidFill>
                <a:latin typeface="Constantia" panose="02030602050306030303" pitchFamily="18" charset="0"/>
              </a:rPr>
              <a:t>ngeilo</a:t>
            </a:r>
            <a:r>
              <a:rPr lang="en-US" sz="2600" b="1" dirty="0">
                <a:solidFill>
                  <a:schemeClr val="bg1"/>
                </a:solidFill>
                <a:latin typeface="Constantia" panose="02030602050306030303" pitchFamily="18" charset="0"/>
              </a:rPr>
              <a:t> hi. </a:t>
            </a:r>
            <a:r>
              <a:rPr lang="en-US" sz="2600" b="1" dirty="0" err="1">
                <a:solidFill>
                  <a:schemeClr val="bg1"/>
                </a:solidFill>
                <a:latin typeface="Constantia" panose="02030602050306030303" pitchFamily="18" charset="0"/>
              </a:rPr>
              <a:t>Gambup</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kikhoppi</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thukimna</a:t>
            </a:r>
            <a:r>
              <a:rPr lang="en-US" sz="2600" b="1" dirty="0">
                <a:solidFill>
                  <a:schemeClr val="bg1"/>
                </a:solidFill>
                <a:latin typeface="Constantia" panose="02030602050306030303" pitchFamily="18" charset="0"/>
              </a:rPr>
              <a:t> tawh Pasian biakna </a:t>
            </a:r>
            <a:r>
              <a:rPr lang="en-US" sz="2600" b="1" dirty="0" err="1">
                <a:solidFill>
                  <a:schemeClr val="bg1"/>
                </a:solidFill>
                <a:latin typeface="Constantia" panose="02030602050306030303" pitchFamily="18" charset="0"/>
              </a:rPr>
              <a:t>beimang</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sak</a:t>
            </a:r>
            <a:r>
              <a:rPr lang="en-US" sz="2600" b="1" dirty="0">
                <a:solidFill>
                  <a:schemeClr val="bg1"/>
                </a:solidFill>
                <a:latin typeface="Constantia" panose="02030602050306030303" pitchFamily="18" charset="0"/>
              </a:rPr>
              <a:t> uh hi. A </a:t>
            </a:r>
            <a:r>
              <a:rPr lang="en-US" sz="2600" b="1" dirty="0" err="1">
                <a:solidFill>
                  <a:schemeClr val="bg1"/>
                </a:solidFill>
                <a:latin typeface="Constantia" panose="02030602050306030303" pitchFamily="18" charset="0"/>
              </a:rPr>
              <a:t>huatna</a:t>
            </a:r>
            <a:r>
              <a:rPr lang="en-US" sz="2600" b="1" dirty="0">
                <a:solidFill>
                  <a:schemeClr val="bg1"/>
                </a:solidFill>
                <a:latin typeface="Constantia" panose="02030602050306030303" pitchFamily="18" charset="0"/>
              </a:rPr>
              <a:t> uh </a:t>
            </a:r>
            <a:r>
              <a:rPr lang="en-US" sz="2600" b="1" dirty="0" err="1">
                <a:solidFill>
                  <a:schemeClr val="bg1"/>
                </a:solidFill>
                <a:latin typeface="Constantia" panose="02030602050306030303" pitchFamily="18" charset="0"/>
              </a:rPr>
              <a:t>lahna</a:t>
            </a:r>
            <a:r>
              <a:rPr lang="en-US" sz="2600" b="1" dirty="0">
                <a:solidFill>
                  <a:schemeClr val="bg1"/>
                </a:solidFill>
                <a:latin typeface="Constantia" panose="02030602050306030303" pitchFamily="18" charset="0"/>
              </a:rPr>
              <a:t> in Lai Siangtho </a:t>
            </a:r>
            <a:r>
              <a:rPr lang="en-US" sz="2600" b="1" dirty="0" err="1">
                <a:solidFill>
                  <a:schemeClr val="bg1"/>
                </a:solidFill>
                <a:latin typeface="Constantia" panose="02030602050306030303" pitchFamily="18" charset="0"/>
              </a:rPr>
              <a:t>bute</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kaai</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khawm</a:t>
            </a:r>
            <a:r>
              <a:rPr lang="en-US" sz="2600" b="1" dirty="0">
                <a:solidFill>
                  <a:schemeClr val="bg1"/>
                </a:solidFill>
                <a:latin typeface="Constantia" panose="02030602050306030303" pitchFamily="18" charset="0"/>
              </a:rPr>
              <a:t>-in </a:t>
            </a:r>
            <a:r>
              <a:rPr lang="en-US" sz="2600" b="1" dirty="0" err="1">
                <a:solidFill>
                  <a:schemeClr val="bg1"/>
                </a:solidFill>
                <a:latin typeface="Constantia" panose="02030602050306030303" pitchFamily="18" charset="0"/>
              </a:rPr>
              <a:t>mipi</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mai</a:t>
            </a:r>
            <a:r>
              <a:rPr lang="en-US" sz="2600" b="1" dirty="0">
                <a:solidFill>
                  <a:schemeClr val="bg1"/>
                </a:solidFill>
                <a:latin typeface="Constantia" panose="02030602050306030303" pitchFamily="18" charset="0"/>
              </a:rPr>
              <a:t> ah a </a:t>
            </a:r>
            <a:r>
              <a:rPr lang="en-US" sz="2600" b="1" dirty="0" err="1">
                <a:solidFill>
                  <a:schemeClr val="bg1"/>
                </a:solidFill>
                <a:latin typeface="Constantia" panose="02030602050306030303" pitchFamily="18" charset="0"/>
              </a:rPr>
              <a:t>haal</a:t>
            </a:r>
            <a:r>
              <a:rPr lang="en-US" sz="2600" b="1" dirty="0">
                <a:solidFill>
                  <a:schemeClr val="bg1"/>
                </a:solidFill>
                <a:latin typeface="Constantia" panose="02030602050306030303" pitchFamily="18" charset="0"/>
              </a:rPr>
              <a:t> tum uh hi. Pasian thukhamte zong lei-ah </a:t>
            </a:r>
            <a:r>
              <a:rPr lang="en-US" sz="2600" b="1" dirty="0" err="1">
                <a:solidFill>
                  <a:schemeClr val="bg1"/>
                </a:solidFill>
                <a:latin typeface="Constantia" panose="02030602050306030303" pitchFamily="18" charset="0"/>
              </a:rPr>
              <a:t>sikcip</a:t>
            </a:r>
            <a:r>
              <a:rPr lang="en-US" sz="2600" b="1" dirty="0">
                <a:solidFill>
                  <a:schemeClr val="bg1"/>
                </a:solidFill>
                <a:latin typeface="Constantia" panose="02030602050306030303" pitchFamily="18" charset="0"/>
              </a:rPr>
              <a:t> uh hi.  Lai Siangtho </a:t>
            </a:r>
            <a:r>
              <a:rPr lang="en-US" sz="2600" b="1" dirty="0" err="1">
                <a:solidFill>
                  <a:schemeClr val="bg1"/>
                </a:solidFill>
                <a:latin typeface="Constantia" panose="02030602050306030303" pitchFamily="18" charset="0"/>
              </a:rPr>
              <a:t>thusinna</a:t>
            </a:r>
            <a:r>
              <a:rPr lang="en-US" sz="2600" b="1" dirty="0">
                <a:solidFill>
                  <a:schemeClr val="bg1"/>
                </a:solidFill>
                <a:latin typeface="Constantia" panose="02030602050306030303" pitchFamily="18" charset="0"/>
              </a:rPr>
              <a:t> mun khempeuh </a:t>
            </a:r>
            <a:r>
              <a:rPr lang="en-US" sz="2600" b="1" dirty="0" err="1">
                <a:solidFill>
                  <a:schemeClr val="bg1"/>
                </a:solidFill>
                <a:latin typeface="Constantia" panose="02030602050306030303" pitchFamily="18" charset="0"/>
              </a:rPr>
              <a:t>susia</a:t>
            </a:r>
            <a:r>
              <a:rPr lang="en-US" sz="2600" b="1" dirty="0">
                <a:solidFill>
                  <a:schemeClr val="bg1"/>
                </a:solidFill>
                <a:latin typeface="Constantia" panose="02030602050306030303" pitchFamily="18" charset="0"/>
              </a:rPr>
              <a:t> uh hi. </a:t>
            </a:r>
            <a:r>
              <a:rPr lang="en-US" sz="2600" b="1" dirty="0" err="1">
                <a:solidFill>
                  <a:schemeClr val="bg1"/>
                </a:solidFill>
                <a:latin typeface="Constantia" panose="02030602050306030303" pitchFamily="18" charset="0"/>
              </a:rPr>
              <a:t>Nipi</a:t>
            </a:r>
            <a:r>
              <a:rPr lang="en-US" sz="2600" b="1" dirty="0">
                <a:solidFill>
                  <a:schemeClr val="bg1"/>
                </a:solidFill>
                <a:latin typeface="Constantia" panose="02030602050306030303" pitchFamily="18" charset="0"/>
              </a:rPr>
              <a:t> kaal </a:t>
            </a:r>
            <a:r>
              <a:rPr lang="en-US" sz="2600" b="1" dirty="0" err="1">
                <a:solidFill>
                  <a:schemeClr val="bg1"/>
                </a:solidFill>
                <a:latin typeface="Constantia" panose="02030602050306030303" pitchFamily="18" charset="0"/>
              </a:rPr>
              <a:t>tawlngak</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nite</a:t>
            </a:r>
            <a:r>
              <a:rPr lang="en-US" sz="2600" b="1" dirty="0">
                <a:solidFill>
                  <a:schemeClr val="bg1"/>
                </a:solidFill>
                <a:latin typeface="Constantia" panose="02030602050306030303" pitchFamily="18" charset="0"/>
              </a:rPr>
              <a:t> zong </a:t>
            </a:r>
            <a:r>
              <a:rPr lang="en-US" sz="2600" b="1" dirty="0" err="1">
                <a:solidFill>
                  <a:schemeClr val="bg1"/>
                </a:solidFill>
                <a:latin typeface="Constantia" panose="02030602050306030303" pitchFamily="18" charset="0"/>
              </a:rPr>
              <a:t>kheel</a:t>
            </a:r>
            <a:r>
              <a:rPr lang="en-US" sz="2600" b="1" dirty="0">
                <a:solidFill>
                  <a:schemeClr val="bg1"/>
                </a:solidFill>
                <a:latin typeface="Constantia" panose="02030602050306030303" pitchFamily="18" charset="0"/>
              </a:rPr>
              <a:t> in </a:t>
            </a:r>
            <a:r>
              <a:rPr lang="en-US" sz="2600" b="1" dirty="0" err="1">
                <a:solidFill>
                  <a:schemeClr val="bg1"/>
                </a:solidFill>
                <a:latin typeface="Constantia" panose="02030602050306030303" pitchFamily="18" charset="0"/>
              </a:rPr>
              <a:t>ni</a:t>
            </a:r>
            <a:r>
              <a:rPr lang="en-US" sz="2600" b="1" dirty="0">
                <a:solidFill>
                  <a:schemeClr val="bg1"/>
                </a:solidFill>
                <a:latin typeface="Constantia" panose="02030602050306030303" pitchFamily="18" charset="0"/>
              </a:rPr>
              <a:t> sawm </a:t>
            </a:r>
            <a:r>
              <a:rPr lang="en-US" sz="2600" b="1" dirty="0" err="1">
                <a:solidFill>
                  <a:schemeClr val="bg1"/>
                </a:solidFill>
                <a:latin typeface="Constantia" panose="02030602050306030303" pitchFamily="18" charset="0"/>
              </a:rPr>
              <a:t>sial</a:t>
            </a:r>
            <a:r>
              <a:rPr lang="en-US" sz="2600" b="1" dirty="0">
                <a:solidFill>
                  <a:schemeClr val="bg1"/>
                </a:solidFill>
                <a:latin typeface="Constantia" panose="02030602050306030303" pitchFamily="18" charset="0"/>
              </a:rPr>
              <a:t>-in </a:t>
            </a:r>
            <a:r>
              <a:rPr lang="en-US" sz="2600" b="1" dirty="0" err="1">
                <a:solidFill>
                  <a:schemeClr val="bg1"/>
                </a:solidFill>
                <a:latin typeface="Constantia" panose="02030602050306030303" pitchFamily="18" charset="0"/>
              </a:rPr>
              <a:t>tawlnga</a:t>
            </a:r>
            <a:r>
              <a:rPr lang="en-US" sz="2600" b="1" dirty="0">
                <a:solidFill>
                  <a:schemeClr val="bg1"/>
                </a:solidFill>
                <a:latin typeface="Constantia" panose="02030602050306030303" pitchFamily="18" charset="0"/>
              </a:rPr>
              <a:t>-in </a:t>
            </a:r>
            <a:r>
              <a:rPr lang="en-US" sz="2600" b="1" dirty="0" err="1">
                <a:solidFill>
                  <a:schemeClr val="bg1"/>
                </a:solidFill>
                <a:latin typeface="Constantia" panose="02030602050306030303" pitchFamily="18" charset="0"/>
              </a:rPr>
              <a:t>gualnop</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bawlna</a:t>
            </a:r>
            <a:r>
              <a:rPr lang="en-US" sz="2600" b="1" dirty="0">
                <a:solidFill>
                  <a:schemeClr val="bg1"/>
                </a:solidFill>
                <a:latin typeface="Constantia" panose="02030602050306030303" pitchFamily="18" charset="0"/>
              </a:rPr>
              <a:t> le Pasian neu </a:t>
            </a:r>
            <a:r>
              <a:rPr lang="en-US" sz="2600" b="1" dirty="0" err="1">
                <a:solidFill>
                  <a:schemeClr val="bg1"/>
                </a:solidFill>
                <a:latin typeface="Constantia" panose="02030602050306030303" pitchFamily="18" charset="0"/>
              </a:rPr>
              <a:t>bawlna</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lim</a:t>
            </a:r>
            <a:r>
              <a:rPr lang="en-US" sz="2600" b="1" dirty="0">
                <a:solidFill>
                  <a:schemeClr val="bg1"/>
                </a:solidFill>
                <a:latin typeface="Constantia" panose="02030602050306030303" pitchFamily="18" charset="0"/>
              </a:rPr>
              <a:t> a </a:t>
            </a:r>
            <a:r>
              <a:rPr lang="en-US" sz="2600" b="1" dirty="0" err="1">
                <a:solidFill>
                  <a:schemeClr val="bg1"/>
                </a:solidFill>
                <a:latin typeface="Constantia" panose="02030602050306030303" pitchFamily="18" charset="0"/>
              </a:rPr>
              <a:t>lak</a:t>
            </a:r>
            <a:r>
              <a:rPr lang="en-US" sz="2600" b="1" dirty="0">
                <a:solidFill>
                  <a:schemeClr val="bg1"/>
                </a:solidFill>
                <a:latin typeface="Constantia" panose="02030602050306030303" pitchFamily="18" charset="0"/>
              </a:rPr>
              <a:t> uh hi.  </a:t>
            </a:r>
            <a:r>
              <a:rPr lang="en-US" sz="2600" b="1" dirty="0" err="1">
                <a:solidFill>
                  <a:schemeClr val="bg1"/>
                </a:solidFill>
                <a:latin typeface="Constantia" panose="02030602050306030303" pitchFamily="18" charset="0"/>
              </a:rPr>
              <a:t>Tuiphumna</a:t>
            </a:r>
            <a:r>
              <a:rPr lang="en-US" sz="2600" b="1" dirty="0">
                <a:solidFill>
                  <a:schemeClr val="bg1"/>
                </a:solidFill>
                <a:latin typeface="Constantia" panose="02030602050306030303" pitchFamily="18" charset="0"/>
              </a:rPr>
              <a:t> le </a:t>
            </a:r>
            <a:r>
              <a:rPr lang="en-US" sz="2600" b="1" dirty="0" err="1">
                <a:solidFill>
                  <a:schemeClr val="bg1"/>
                </a:solidFill>
                <a:latin typeface="Constantia" panose="02030602050306030303" pitchFamily="18" charset="0"/>
              </a:rPr>
              <a:t>neekkhawm</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bawlnate</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khaam</a:t>
            </a:r>
            <a:r>
              <a:rPr lang="en-US" sz="2600" b="1" dirty="0">
                <a:solidFill>
                  <a:schemeClr val="bg1"/>
                </a:solidFill>
                <a:latin typeface="Constantia" panose="02030602050306030303" pitchFamily="18" charset="0"/>
              </a:rPr>
              <a:t> uh hi. </a:t>
            </a:r>
            <a:r>
              <a:rPr lang="en-US" sz="2600" b="1" dirty="0" err="1">
                <a:solidFill>
                  <a:schemeClr val="bg1"/>
                </a:solidFill>
                <a:latin typeface="Constantia" panose="02030602050306030303" pitchFamily="18" charset="0"/>
              </a:rPr>
              <a:t>Misi</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vuina</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haante</a:t>
            </a:r>
            <a:r>
              <a:rPr lang="en-US" sz="2600" b="1" dirty="0">
                <a:solidFill>
                  <a:schemeClr val="bg1"/>
                </a:solidFill>
                <a:latin typeface="Constantia" panose="02030602050306030303" pitchFamily="18" charset="0"/>
              </a:rPr>
              <a:t> ah lai suang uh a, a tawntung in ihmu </a:t>
            </a:r>
            <a:r>
              <a:rPr lang="en-US" sz="2600" b="1" dirty="0" err="1">
                <a:solidFill>
                  <a:schemeClr val="bg1"/>
                </a:solidFill>
                <a:latin typeface="Constantia" panose="02030602050306030303" pitchFamily="18" charset="0"/>
              </a:rPr>
              <a:t>cip</a:t>
            </a:r>
            <a:r>
              <a:rPr lang="en-US" sz="2600" b="1" dirty="0">
                <a:solidFill>
                  <a:schemeClr val="bg1"/>
                </a:solidFill>
                <a:latin typeface="Constantia" panose="02030602050306030303" pitchFamily="18" charset="0"/>
              </a:rPr>
              <a:t> ding hi, </a:t>
            </a:r>
            <a:r>
              <a:rPr lang="en-US" sz="2600" b="1" dirty="0" err="1">
                <a:solidFill>
                  <a:schemeClr val="bg1"/>
                </a:solidFill>
                <a:latin typeface="Constantia" panose="02030602050306030303" pitchFamily="18" charset="0"/>
              </a:rPr>
              <a:t>cih</a:t>
            </a:r>
            <a:r>
              <a:rPr lang="en-US" sz="2600" b="1" dirty="0">
                <a:solidFill>
                  <a:schemeClr val="bg1"/>
                </a:solidFill>
                <a:latin typeface="Constantia" panose="02030602050306030303" pitchFamily="18" charset="0"/>
              </a:rPr>
              <a:t> </a:t>
            </a:r>
            <a:r>
              <a:rPr lang="en-US" sz="2600" b="1" dirty="0" err="1">
                <a:solidFill>
                  <a:schemeClr val="bg1"/>
                </a:solidFill>
                <a:latin typeface="Constantia" panose="02030602050306030303" pitchFamily="18" charset="0"/>
              </a:rPr>
              <a:t>sak</a:t>
            </a:r>
            <a:r>
              <a:rPr lang="en-US" sz="2600" b="1" dirty="0">
                <a:solidFill>
                  <a:schemeClr val="bg1"/>
                </a:solidFill>
                <a:latin typeface="Constantia" panose="02030602050306030303" pitchFamily="18" charset="0"/>
              </a:rPr>
              <a:t> uh hi.”</a:t>
            </a:r>
            <a:endParaRPr lang="en" sz="2600" b="1" dirty="0">
              <a:solidFill>
                <a:schemeClr val="bg1"/>
              </a:solidFill>
              <a:latin typeface="Constantia" panose="02030602050306030303" pitchFamily="18" charset="0"/>
            </a:endParaRPr>
          </a:p>
        </p:txBody>
      </p:sp>
      <p:sp>
        <p:nvSpPr>
          <p:cNvPr id="4" name="CuadroTexto 3">
            <a:extLst>
              <a:ext uri="{FF2B5EF4-FFF2-40B4-BE49-F238E27FC236}">
                <a16:creationId xmlns:a16="http://schemas.microsoft.com/office/drawing/2014/main" id="{03418EF6-7C47-30AC-3F69-DEF2A9F49063}"/>
              </a:ext>
            </a:extLst>
          </p:cNvPr>
          <p:cNvSpPr txBox="1"/>
          <p:nvPr/>
        </p:nvSpPr>
        <p:spPr>
          <a:xfrm>
            <a:off x="7006424" y="6074025"/>
            <a:ext cx="3548087" cy="338554"/>
          </a:xfrm>
          <a:prstGeom prst="rect">
            <a:avLst/>
          </a:prstGeom>
          <a:noFill/>
        </p:spPr>
        <p:txBody>
          <a:bodyPr wrap="none" rtlCol="0">
            <a:spAutoFit/>
          </a:bodyPr>
          <a:lstStyle/>
          <a:p>
            <a:pPr algn="r"/>
            <a:r>
              <a:rPr lang="en" sz="1600" b="1" dirty="0">
                <a:solidFill>
                  <a:schemeClr val="bg1"/>
                </a:solidFill>
              </a:rPr>
              <a:t>EGW (The Great Controversy, p. 273.2)</a:t>
            </a:r>
          </a:p>
        </p:txBody>
      </p:sp>
    </p:spTree>
    <p:extLst>
      <p:ext uri="{BB962C8B-B14F-4D97-AF65-F5344CB8AC3E}">
        <p14:creationId xmlns:p14="http://schemas.microsoft.com/office/powerpoint/2010/main" val="70298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BDF6F84-362C-E5E4-86FF-FB6BEF48D7E3}"/>
              </a:ext>
            </a:extLst>
          </p:cNvPr>
          <p:cNvSpPr>
            <a:spLocks noGrp="1" noRot="1" noMove="1" noResize="1" noEditPoints="1" noAdjustHandles="1" noChangeArrowheads="1" noChangeShapeType="1"/>
          </p:cNvSpPr>
          <p:nvPr/>
        </p:nvSpPr>
        <p:spPr>
          <a:xfrm>
            <a:off x="0" y="0"/>
            <a:ext cx="12192000" cy="14116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F5C1310-A719-BC1E-AEE5-703079B5190A}"/>
              </a:ext>
            </a:extLst>
          </p:cNvPr>
          <p:cNvSpPr txBox="1"/>
          <p:nvPr/>
        </p:nvSpPr>
        <p:spPr>
          <a:xfrm>
            <a:off x="0" y="84497"/>
            <a:ext cx="12192000" cy="64633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3600" b="1" dirty="0">
                <a:ln/>
                <a:solidFill>
                  <a:schemeClr val="accent4"/>
                </a:solidFill>
                <a:effectLst>
                  <a:outerShdw blurRad="38100" dist="38100" dir="2700000" algn="tl">
                    <a:srgbClr val="000000">
                      <a:alpha val="43137"/>
                    </a:srgbClr>
                  </a:outerShdw>
                </a:effectLst>
              </a:rPr>
              <a:t>BANGHUN IN THOKIK A VAN AH KAH UH HIAM?</a:t>
            </a:r>
          </a:p>
        </p:txBody>
      </p:sp>
      <p:sp>
        <p:nvSpPr>
          <p:cNvPr id="5" name="CuadroTexto 4">
            <a:extLst>
              <a:ext uri="{FF2B5EF4-FFF2-40B4-BE49-F238E27FC236}">
                <a16:creationId xmlns:a16="http://schemas.microsoft.com/office/drawing/2014/main" id="{5A9B3856-EB15-9EB1-694A-1EE7D98CF686}"/>
              </a:ext>
            </a:extLst>
          </p:cNvPr>
          <p:cNvSpPr txBox="1"/>
          <p:nvPr/>
        </p:nvSpPr>
        <p:spPr>
          <a:xfrm>
            <a:off x="135692" y="646941"/>
            <a:ext cx="11975409" cy="646331"/>
          </a:xfrm>
          <a:prstGeom prst="rect">
            <a:avLst/>
          </a:prstGeom>
          <a:noFill/>
        </p:spPr>
        <p:txBody>
          <a:bodyPr wrap="square">
            <a:spAutoFit/>
          </a:bodyPr>
          <a:lstStyle/>
          <a:p>
            <a:pPr algn="ctr"/>
            <a:r>
              <a:rPr lang="en"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Ahi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zongin</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nithu</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le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ni</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lang a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cin</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khit</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ciangin amaute sungah Pasian kiang panin nuntakna hu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lutin</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amaute a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khe</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-un hong ding uh ahih manin a mute khempeuh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nakpi</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takin </a:t>
            </a:r>
            <a:r>
              <a:rPr lang="en-US" b="1" dirty="0" err="1">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lau</a:t>
            </a:r>
            <a:r>
              <a:rPr lang="en-US"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mahmah uh hi.”</a:t>
            </a:r>
            <a:r>
              <a:rPr lang="en"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2F4366"/>
                  </a:glow>
                  <a:outerShdw blurRad="38100" dist="38100" dir="2700000" algn="tl">
                    <a:srgbClr val="000000">
                      <a:alpha val="43137"/>
                    </a:srgbClr>
                  </a:outerShdw>
                </a:effectLst>
                <a:latin typeface="Comic Sans MS" panose="030F0702030302020204" pitchFamily="66" charset="0"/>
              </a:rPr>
              <a:t>(Mangmuhna 11:11)</a:t>
            </a:r>
          </a:p>
        </p:txBody>
      </p:sp>
      <p:sp>
        <p:nvSpPr>
          <p:cNvPr id="6" name="CuadroTexto 5">
            <a:extLst>
              <a:ext uri="{FF2B5EF4-FFF2-40B4-BE49-F238E27FC236}">
                <a16:creationId xmlns:a16="http://schemas.microsoft.com/office/drawing/2014/main" id="{7ADB4EC5-CA36-9792-4462-BEC7218CB17D}"/>
              </a:ext>
            </a:extLst>
          </p:cNvPr>
          <p:cNvSpPr txBox="1"/>
          <p:nvPr/>
        </p:nvSpPr>
        <p:spPr>
          <a:xfrm>
            <a:off x="4676774" y="1566779"/>
            <a:ext cx="7400925" cy="1631216"/>
          </a:xfrm>
          <a:prstGeom prst="rect">
            <a:avLst/>
          </a:prstGeom>
          <a:noFill/>
        </p:spPr>
        <p:txBody>
          <a:bodyPr wrap="square" rtlCol="0">
            <a:spAutoFit/>
          </a:bodyPr>
          <a:lstStyle/>
          <a:p>
            <a:pPr>
              <a:spcBef>
                <a:spcPts val="600"/>
              </a:spcBef>
            </a:pPr>
            <a:r>
              <a:rPr lang="en" sz="2000" b="1" dirty="0"/>
              <a:t>1793 November 28 ni in Paris in biakna beisak na dingin thu pia hi. Tua thupiakna pen June 17, 1797 ciangin a phiat kik hi. Hih kum thum le alang sungin France in biakna bawlsiatna pan in “suakta” ngah na hangin lungdam lua uh ahih manin Lai Siangtho ii awging pen hong daai sak hi (Mang. 11:9-10).</a:t>
            </a:r>
          </a:p>
        </p:txBody>
      </p:sp>
      <p:pic>
        <p:nvPicPr>
          <p:cNvPr id="4" name="Imagen 3" descr="Imagen en blanco y negro&#10;&#10;Descripción generada automáticamente con confianza baja">
            <a:extLst>
              <a:ext uri="{FF2B5EF4-FFF2-40B4-BE49-F238E27FC236}">
                <a16:creationId xmlns:a16="http://schemas.microsoft.com/office/drawing/2014/main" id="{F24B3722-402F-4817-438A-467D16A5D1D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1924" y="1566059"/>
            <a:ext cx="4336358" cy="2939266"/>
          </a:xfrm>
          <a:prstGeom prst="roundRect">
            <a:avLst>
              <a:gd name="adj" fmla="val 4167"/>
            </a:avLst>
          </a:prstGeom>
          <a:solidFill>
            <a:srgbClr val="FFFFFF"/>
          </a:solidFill>
          <a:ln w="76200" cap="sq">
            <a:solidFill>
              <a:srgbClr val="2F4366"/>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407C1E09-A040-B31C-3F1B-5D87E7D5AF8B}"/>
              </a:ext>
            </a:extLst>
          </p:cNvPr>
          <p:cNvSpPr txBox="1"/>
          <p:nvPr/>
        </p:nvSpPr>
        <p:spPr>
          <a:xfrm>
            <a:off x="54667" y="4595484"/>
            <a:ext cx="7031934" cy="2246769"/>
          </a:xfrm>
          <a:prstGeom prst="rect">
            <a:avLst/>
          </a:prstGeom>
          <a:noFill/>
        </p:spPr>
        <p:txBody>
          <a:bodyPr wrap="square">
            <a:spAutoFit/>
          </a:bodyPr>
          <a:lstStyle/>
          <a:p>
            <a:pPr>
              <a:spcBef>
                <a:spcPts val="600"/>
              </a:spcBef>
            </a:pPr>
            <a:r>
              <a:rPr lang="en" sz="2000" b="1" dirty="0"/>
              <a:t>William Wilberforce in Lai Siangtho pen a lomlom in hawm khia dingin amasa pen Lai Siangtho kipawlna 1804 kum in hong phut hi. Leitung ah tam a kizuak pen laibu hong suak in tu’a om Lai Siangtho bu in tulza tampi kitawi hi. Tu in, Pasian  kammal Lai Siangtho hawmkhiatna pen kikhaktan thei nawnlo hi. Kuamah in susia theilo ding dinmun ah Pasian in a koih hi (Mang. 11:12).</a:t>
            </a:r>
          </a:p>
        </p:txBody>
      </p:sp>
      <p:pic>
        <p:nvPicPr>
          <p:cNvPr id="9" name="Imagen 8">
            <a:extLst>
              <a:ext uri="{FF2B5EF4-FFF2-40B4-BE49-F238E27FC236}">
                <a16:creationId xmlns:a16="http://schemas.microsoft.com/office/drawing/2014/main" id="{79A519A1-E806-5C76-CE3C-80C06960B3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4533929"/>
            <a:ext cx="4890414" cy="2153413"/>
          </a:xfrm>
          <a:prstGeom prst="roundRect">
            <a:avLst>
              <a:gd name="adj" fmla="val 914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contourClr>
          </a:sp3d>
        </p:spPr>
      </p:pic>
      <p:sp>
        <p:nvSpPr>
          <p:cNvPr id="7" name="CuadroTexto 6">
            <a:extLst>
              <a:ext uri="{FF2B5EF4-FFF2-40B4-BE49-F238E27FC236}">
                <a16:creationId xmlns:a16="http://schemas.microsoft.com/office/drawing/2014/main" id="{692FBCD2-6CD8-15C2-9155-534CC0C80BE5}"/>
              </a:ext>
            </a:extLst>
          </p:cNvPr>
          <p:cNvSpPr txBox="1"/>
          <p:nvPr/>
        </p:nvSpPr>
        <p:spPr>
          <a:xfrm>
            <a:off x="4676774" y="3281545"/>
            <a:ext cx="7400925" cy="1015663"/>
          </a:xfrm>
          <a:prstGeom prst="rect">
            <a:avLst/>
          </a:prstGeom>
          <a:noFill/>
        </p:spPr>
        <p:txBody>
          <a:bodyPr wrap="square">
            <a:spAutoFit/>
          </a:bodyPr>
          <a:lstStyle/>
          <a:p>
            <a:pPr>
              <a:spcBef>
                <a:spcPts val="600"/>
              </a:spcBef>
            </a:pPr>
            <a:r>
              <a:rPr lang="en" sz="2000" b="1" dirty="0"/>
              <a:t>Daih sakna ahihkeileh bawlsiatna taangin Lai Siangtho in ni dang sangin hong hatzaw hi. Protestant te vaipuak in lungdam na thu lei mong dong ah puak ding hi (Mang. 11:11).</a:t>
            </a:r>
          </a:p>
        </p:txBody>
      </p:sp>
    </p:spTree>
    <p:extLst>
      <p:ext uri="{BB962C8B-B14F-4D97-AF65-F5344CB8AC3E}">
        <p14:creationId xmlns:p14="http://schemas.microsoft.com/office/powerpoint/2010/main" val="396724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Vidrio esmerilad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1245</TotalTime>
  <Words>1667</Words>
  <Application>Microsoft Office PowerPoint</Application>
  <PresentationFormat>Panorámica</PresentationFormat>
  <Paragraphs>63</Paragraphs>
  <Slides>11</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Comic Sans MS</vt:lpstr>
      <vt:lpstr>Constantia</vt:lpstr>
      <vt:lpstr>Aptos Display</vt:lpstr>
      <vt:lpstr>Calibri</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2024-04-27T06:09:06Z</dcterms:created>
  <dcterms:modified xsi:type="dcterms:W3CDTF">2024-05-01T15:25:15Z</dcterms:modified>
</cp:coreProperties>
</file>