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78" r:id="rId4"/>
    <p:sldId id="257" r:id="rId5"/>
    <p:sldId id="258" r:id="rId6"/>
    <p:sldId id="276" r:id="rId7"/>
    <p:sldId id="277" r:id="rId8"/>
    <p:sldId id="260" r:id="rId9"/>
    <p:sldId id="262" r:id="rId10"/>
    <p:sldId id="264" r:id="rId11"/>
    <p:sldId id="263" r:id="rId12"/>
    <p:sldId id="272"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B08600"/>
    <a:srgbClr val="959200"/>
    <a:srgbClr val="EEE1F7"/>
    <a:srgbClr val="E4D2F2"/>
    <a:srgbClr val="57507C"/>
    <a:srgbClr val="820000"/>
    <a:srgbClr val="93294F"/>
    <a:srgbClr val="EAB3C6"/>
    <a:srgbClr val="DCC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400" autoAdjust="0"/>
  </p:normalViewPr>
  <p:slideViewPr>
    <p:cSldViewPr snapToGrid="0">
      <p:cViewPr varScale="1">
        <p:scale>
          <a:sx n="30" d="100"/>
          <a:sy n="30" d="100"/>
        </p:scale>
        <p:origin x="66" y="1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ata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60816-5FD4-4AAE-88A0-4F9EC09BA369}" type="doc">
      <dgm:prSet loTypeId="urn:microsoft.com/office/officeart/2005/8/layout/target3" loCatId="relationship" qsTypeId="urn:microsoft.com/office/officeart/2005/8/quickstyle/3d3" qsCatId="3D" csTypeId="urn:microsoft.com/office/officeart/2005/8/colors/colorful4" csCatId="colorful" phldr="1"/>
      <dgm:spPr/>
      <dgm:t>
        <a:bodyPr/>
        <a:lstStyle/>
        <a:p>
          <a:endParaRPr lang="es-ES"/>
        </a:p>
      </dgm:t>
    </dgm:pt>
    <dgm:pt modelId="{ADABD897-8E1B-4697-9F74-DDA8A078E519}">
      <dgm:prSet custT="1"/>
      <dgm:spPr>
        <a:solidFill>
          <a:schemeClr val="accent4">
            <a:lumMod val="20000"/>
            <a:lumOff val="80000"/>
          </a:schemeClr>
        </a:solidFill>
      </dgm:spPr>
      <dgm:t>
        <a:bodyPr/>
        <a:lstStyle/>
        <a:p>
          <a:r>
            <a:rPr lang="en" sz="2000" b="1" dirty="0"/>
            <a:t>Haran ah Abraham a pai hun pan in Egypt ah Jacob’ a tun’ dong: kum 215 sawt hi</a:t>
          </a:r>
          <a:endParaRPr lang="es-ES" sz="2000" dirty="0"/>
        </a:p>
      </dgm:t>
    </dgm:pt>
    <dgm:pt modelId="{43036FB8-8D85-4A71-A01C-9F6B1F147F53}" type="parTrans" cxnId="{A321DB82-AF15-4E93-8350-309FD42D32E6}">
      <dgm:prSet/>
      <dgm:spPr/>
      <dgm:t>
        <a:bodyPr/>
        <a:lstStyle/>
        <a:p>
          <a:endParaRPr lang="es-ES" sz="2000"/>
        </a:p>
      </dgm:t>
    </dgm:pt>
    <dgm:pt modelId="{955320C7-0CEE-471B-81F6-12EAF56B0D41}" type="sibTrans" cxnId="{A321DB82-AF15-4E93-8350-309FD42D32E6}">
      <dgm:prSet/>
      <dgm:spPr/>
      <dgm:t>
        <a:bodyPr/>
        <a:lstStyle/>
        <a:p>
          <a:endParaRPr lang="es-ES" sz="2000"/>
        </a:p>
      </dgm:t>
    </dgm:pt>
    <dgm:pt modelId="{733ABC5A-ED40-471B-8804-7ABCD8AAF6F7}">
      <dgm:prSet custT="1"/>
      <dgm:spPr>
        <a:solidFill>
          <a:schemeClr val="accent5">
            <a:lumMod val="20000"/>
            <a:lumOff val="80000"/>
            <a:alpha val="90000"/>
          </a:schemeClr>
        </a:solidFill>
      </dgm:spPr>
      <dgm:t>
        <a:bodyPr/>
        <a:lstStyle/>
        <a:p>
          <a:r>
            <a:rPr lang="en" sz="2000" b="1" dirty="0"/>
            <a:t>Egypt gam ah Jacob a tun’ hun panin a paikhiat dong: kum 215 sawt</a:t>
          </a:r>
          <a:endParaRPr lang="es-ES" sz="2000" dirty="0"/>
        </a:p>
      </dgm:t>
    </dgm:pt>
    <dgm:pt modelId="{ECC802F5-332A-471A-83D1-57A52A7ADA8B}" type="parTrans" cxnId="{42A44EF6-AF19-4A68-B297-47EE67065D6A}">
      <dgm:prSet/>
      <dgm:spPr/>
      <dgm:t>
        <a:bodyPr/>
        <a:lstStyle/>
        <a:p>
          <a:endParaRPr lang="es-ES" sz="2000"/>
        </a:p>
      </dgm:t>
    </dgm:pt>
    <dgm:pt modelId="{1955B249-FAA7-4FC1-834F-B6E9A1217772}" type="sibTrans" cxnId="{42A44EF6-AF19-4A68-B297-47EE67065D6A}">
      <dgm:prSet/>
      <dgm:spPr/>
      <dgm:t>
        <a:bodyPr/>
        <a:lstStyle/>
        <a:p>
          <a:endParaRPr lang="es-ES" sz="2000"/>
        </a:p>
      </dgm:t>
    </dgm:pt>
    <dgm:pt modelId="{2DEC746E-CA9D-45A6-B932-1F2019A1C6E1}" type="pres">
      <dgm:prSet presAssocID="{99E60816-5FD4-4AAE-88A0-4F9EC09BA369}" presName="Name0" presStyleCnt="0">
        <dgm:presLayoutVars>
          <dgm:chMax val="7"/>
          <dgm:dir/>
          <dgm:animLvl val="lvl"/>
          <dgm:resizeHandles val="exact"/>
        </dgm:presLayoutVars>
      </dgm:prSet>
      <dgm:spPr/>
    </dgm:pt>
    <dgm:pt modelId="{5FEE1955-B321-4C66-AABB-E99006D24903}" type="pres">
      <dgm:prSet presAssocID="{ADABD897-8E1B-4697-9F74-DDA8A078E519}" presName="circle1" presStyleLbl="node1" presStyleIdx="0" presStyleCnt="2"/>
      <dgm:spPr/>
    </dgm:pt>
    <dgm:pt modelId="{4D295DAB-F28F-419B-9934-BFA541AFABB6}" type="pres">
      <dgm:prSet presAssocID="{ADABD897-8E1B-4697-9F74-DDA8A078E519}" presName="space" presStyleCnt="0"/>
      <dgm:spPr/>
    </dgm:pt>
    <dgm:pt modelId="{0C5BA5F6-7F62-43A7-810B-64AAE5C05AE5}" type="pres">
      <dgm:prSet presAssocID="{ADABD897-8E1B-4697-9F74-DDA8A078E519}" presName="rect1" presStyleLbl="alignAcc1" presStyleIdx="0" presStyleCnt="2"/>
      <dgm:spPr/>
    </dgm:pt>
    <dgm:pt modelId="{F07435A4-04A0-4C8A-B9ED-F920550F8354}" type="pres">
      <dgm:prSet presAssocID="{733ABC5A-ED40-471B-8804-7ABCD8AAF6F7}" presName="vertSpace2" presStyleLbl="node1" presStyleIdx="0" presStyleCnt="2"/>
      <dgm:spPr/>
    </dgm:pt>
    <dgm:pt modelId="{DAF4A8B3-C52F-4916-BF25-5BBBBE515583}" type="pres">
      <dgm:prSet presAssocID="{733ABC5A-ED40-471B-8804-7ABCD8AAF6F7}" presName="circle2" presStyleLbl="node1" presStyleIdx="1" presStyleCnt="2"/>
      <dgm:spPr/>
    </dgm:pt>
    <dgm:pt modelId="{7845BF50-50E4-4675-A019-D88531A5A1E4}" type="pres">
      <dgm:prSet presAssocID="{733ABC5A-ED40-471B-8804-7ABCD8AAF6F7}" presName="rect2" presStyleLbl="alignAcc1" presStyleIdx="1" presStyleCnt="2"/>
      <dgm:spPr/>
    </dgm:pt>
    <dgm:pt modelId="{467E370B-18E4-48B3-9EAF-E9930B32F857}" type="pres">
      <dgm:prSet presAssocID="{ADABD897-8E1B-4697-9F74-DDA8A078E519}" presName="rect1ParTxNoCh" presStyleLbl="alignAcc1" presStyleIdx="1" presStyleCnt="2">
        <dgm:presLayoutVars>
          <dgm:chMax val="1"/>
          <dgm:bulletEnabled val="1"/>
        </dgm:presLayoutVars>
      </dgm:prSet>
      <dgm:spPr/>
    </dgm:pt>
    <dgm:pt modelId="{857FCA88-9526-46E0-B1CB-2BC04B3BBA5F}" type="pres">
      <dgm:prSet presAssocID="{733ABC5A-ED40-471B-8804-7ABCD8AAF6F7}" presName="rect2ParTxNoCh" presStyleLbl="alignAcc1" presStyleIdx="1" presStyleCnt="2">
        <dgm:presLayoutVars>
          <dgm:chMax val="1"/>
          <dgm:bulletEnabled val="1"/>
        </dgm:presLayoutVars>
      </dgm:prSet>
      <dgm:spPr/>
    </dgm:pt>
  </dgm:ptLst>
  <dgm:cxnLst>
    <dgm:cxn modelId="{9E41CB17-8939-4EA3-98B7-6E318531E1BC}" type="presOf" srcId="{ADABD897-8E1B-4697-9F74-DDA8A078E519}" destId="{467E370B-18E4-48B3-9EAF-E9930B32F857}" srcOrd="1" destOrd="0" presId="urn:microsoft.com/office/officeart/2005/8/layout/target3"/>
    <dgm:cxn modelId="{1D9A6818-3DB5-46F1-86C5-646C261F0220}" type="presOf" srcId="{99E60816-5FD4-4AAE-88A0-4F9EC09BA369}" destId="{2DEC746E-CA9D-45A6-B932-1F2019A1C6E1}" srcOrd="0" destOrd="0" presId="urn:microsoft.com/office/officeart/2005/8/layout/target3"/>
    <dgm:cxn modelId="{0DFA973D-8DD5-4935-A368-29F37EED0439}" type="presOf" srcId="{733ABC5A-ED40-471B-8804-7ABCD8AAF6F7}" destId="{7845BF50-50E4-4675-A019-D88531A5A1E4}" srcOrd="0" destOrd="0" presId="urn:microsoft.com/office/officeart/2005/8/layout/target3"/>
    <dgm:cxn modelId="{A321DB82-AF15-4E93-8350-309FD42D32E6}" srcId="{99E60816-5FD4-4AAE-88A0-4F9EC09BA369}" destId="{ADABD897-8E1B-4697-9F74-DDA8A078E519}" srcOrd="0" destOrd="0" parTransId="{43036FB8-8D85-4A71-A01C-9F6B1F147F53}" sibTransId="{955320C7-0CEE-471B-81F6-12EAF56B0D41}"/>
    <dgm:cxn modelId="{C15CC1F4-E920-47D4-8C36-3869B5F432A2}" type="presOf" srcId="{733ABC5A-ED40-471B-8804-7ABCD8AAF6F7}" destId="{857FCA88-9526-46E0-B1CB-2BC04B3BBA5F}" srcOrd="1" destOrd="0" presId="urn:microsoft.com/office/officeart/2005/8/layout/target3"/>
    <dgm:cxn modelId="{42A44EF6-AF19-4A68-B297-47EE67065D6A}" srcId="{99E60816-5FD4-4AAE-88A0-4F9EC09BA369}" destId="{733ABC5A-ED40-471B-8804-7ABCD8AAF6F7}" srcOrd="1" destOrd="0" parTransId="{ECC802F5-332A-471A-83D1-57A52A7ADA8B}" sibTransId="{1955B249-FAA7-4FC1-834F-B6E9A1217772}"/>
    <dgm:cxn modelId="{F13095FD-268B-4B18-89A0-F159315AE599}" type="presOf" srcId="{ADABD897-8E1B-4697-9F74-DDA8A078E519}" destId="{0C5BA5F6-7F62-43A7-810B-64AAE5C05AE5}" srcOrd="0" destOrd="0" presId="urn:microsoft.com/office/officeart/2005/8/layout/target3"/>
    <dgm:cxn modelId="{E417D7D9-7E7E-4E22-AB0C-17CCEB9036C9}" type="presParOf" srcId="{2DEC746E-CA9D-45A6-B932-1F2019A1C6E1}" destId="{5FEE1955-B321-4C66-AABB-E99006D24903}" srcOrd="0" destOrd="0" presId="urn:microsoft.com/office/officeart/2005/8/layout/target3"/>
    <dgm:cxn modelId="{C600C59B-ED0D-4A8E-A301-84F65D61563F}" type="presParOf" srcId="{2DEC746E-CA9D-45A6-B932-1F2019A1C6E1}" destId="{4D295DAB-F28F-419B-9934-BFA541AFABB6}" srcOrd="1" destOrd="0" presId="urn:microsoft.com/office/officeart/2005/8/layout/target3"/>
    <dgm:cxn modelId="{DE079B8F-C854-48F4-B6F4-8AEEBFEA4A70}" type="presParOf" srcId="{2DEC746E-CA9D-45A6-B932-1F2019A1C6E1}" destId="{0C5BA5F6-7F62-43A7-810B-64AAE5C05AE5}" srcOrd="2" destOrd="0" presId="urn:microsoft.com/office/officeart/2005/8/layout/target3"/>
    <dgm:cxn modelId="{047A30DB-7B50-45C4-93B3-9D3B68B8B375}" type="presParOf" srcId="{2DEC746E-CA9D-45A6-B932-1F2019A1C6E1}" destId="{F07435A4-04A0-4C8A-B9ED-F920550F8354}" srcOrd="3" destOrd="0" presId="urn:microsoft.com/office/officeart/2005/8/layout/target3"/>
    <dgm:cxn modelId="{E14D947F-ADF2-4D45-891A-862B7407839A}" type="presParOf" srcId="{2DEC746E-CA9D-45A6-B932-1F2019A1C6E1}" destId="{DAF4A8B3-C52F-4916-BF25-5BBBBE515583}" srcOrd="4" destOrd="0" presId="urn:microsoft.com/office/officeart/2005/8/layout/target3"/>
    <dgm:cxn modelId="{57E11AE1-01F2-4278-B58F-5138E13FA117}" type="presParOf" srcId="{2DEC746E-CA9D-45A6-B932-1F2019A1C6E1}" destId="{7845BF50-50E4-4675-A019-D88531A5A1E4}" srcOrd="5" destOrd="0" presId="urn:microsoft.com/office/officeart/2005/8/layout/target3"/>
    <dgm:cxn modelId="{0069A982-A435-4339-95DF-4CE445D034F0}" type="presParOf" srcId="{2DEC746E-CA9D-45A6-B932-1F2019A1C6E1}" destId="{467E370B-18E4-48B3-9EAF-E9930B32F857}" srcOrd="6" destOrd="0" presId="urn:microsoft.com/office/officeart/2005/8/layout/target3"/>
    <dgm:cxn modelId="{7F8F1DE8-67D8-4CC0-B1BB-FB30C09E8E12}" type="presParOf" srcId="{2DEC746E-CA9D-45A6-B932-1F2019A1C6E1}" destId="{857FCA88-9526-46E0-B1CB-2BC04B3BBA5F}"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1ACE3-3FF4-4617-92AD-7F0EAA2DAD97}" type="doc">
      <dgm:prSet loTypeId="urn:microsoft.com/office/officeart/2005/8/layout/process5" loCatId="process" qsTypeId="urn:microsoft.com/office/officeart/2005/8/quickstyle/3d3" qsCatId="3D" csTypeId="urn:microsoft.com/office/officeart/2005/8/colors/colorful1" csCatId="colorful" phldr="1"/>
      <dgm:spPr/>
      <dgm:t>
        <a:bodyPr/>
        <a:lstStyle/>
        <a:p>
          <a:endParaRPr lang="es-ES"/>
        </a:p>
      </dgm:t>
    </dgm:pt>
    <dgm:pt modelId="{8609157D-ABB2-4573-89EF-D9AD7C545A14}">
      <dgm:prSet phldrT="[Texto]"/>
      <dgm:spPr>
        <a:blipFill dpi="0" rotWithShape="0">
          <a:blip xmlns:r="http://schemas.openxmlformats.org/officeDocument/2006/relationships" r:embed="rId1"/>
          <a:srcRect/>
          <a:stretch>
            <a:fillRect t="-1104" b="-1104"/>
          </a:stretch>
        </a:blipFill>
      </dgm:spPr>
      <dgm:t>
        <a:bodyPr/>
        <a:lstStyle/>
        <a:p>
          <a:r>
            <a:rPr lang="en" dirty="0"/>
            <a:t> </a:t>
          </a:r>
        </a:p>
      </dgm:t>
    </dgm:pt>
    <dgm:pt modelId="{34391FFE-FCB7-49DC-A670-18A7B2408B81}" type="parTrans" cxnId="{9247302D-E379-4CE3-AD69-DFCB618D6F52}">
      <dgm:prSet/>
      <dgm:spPr/>
      <dgm:t>
        <a:bodyPr/>
        <a:lstStyle/>
        <a:p>
          <a:endParaRPr lang="es-ES"/>
        </a:p>
      </dgm:t>
    </dgm:pt>
    <dgm:pt modelId="{8A7B7344-8F5E-4EEF-8FD7-C5E062687083}" type="sibTrans" cxnId="{9247302D-E379-4CE3-AD69-DFCB618D6F52}">
      <dgm:prSet/>
      <dgm:spPr/>
      <dgm:t>
        <a:bodyPr/>
        <a:lstStyle/>
        <a:p>
          <a:endParaRPr lang="es-ES"/>
        </a:p>
      </dgm:t>
    </dgm:pt>
    <dgm:pt modelId="{16C95480-ADE7-4A67-8AA8-8A4091FE9EF8}">
      <dgm:prSet phldrT="[Texto]"/>
      <dgm:spPr>
        <a:blipFill dpi="0" rotWithShape="0">
          <a:blip xmlns:r="http://schemas.openxmlformats.org/officeDocument/2006/relationships" r:embed="rId2"/>
          <a:srcRect/>
          <a:stretch>
            <a:fillRect t="-1104" b="-1104"/>
          </a:stretch>
        </a:blipFill>
      </dgm:spPr>
      <dgm:t>
        <a:bodyPr/>
        <a:lstStyle/>
        <a:p>
          <a:r>
            <a:rPr lang="en" dirty="0"/>
            <a:t> </a:t>
          </a:r>
        </a:p>
      </dgm:t>
    </dgm:pt>
    <dgm:pt modelId="{55B2CA05-48A1-4F62-B71E-E820F5B3E63E}" type="parTrans" cxnId="{7F6A0202-B2A9-43F8-9798-568F86D914DD}">
      <dgm:prSet/>
      <dgm:spPr/>
      <dgm:t>
        <a:bodyPr/>
        <a:lstStyle/>
        <a:p>
          <a:endParaRPr lang="es-ES"/>
        </a:p>
      </dgm:t>
    </dgm:pt>
    <dgm:pt modelId="{EA2BD37D-8A36-4B3D-99DC-5BD6676E93E3}" type="sibTrans" cxnId="{7F6A0202-B2A9-43F8-9798-568F86D914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58233463-51D6-40CD-92A8-E16EE6DD3C48}">
      <dgm:prSet phldrT="[Texto]"/>
      <dgm:spPr>
        <a:blipFill dpi="0" rotWithShape="0">
          <a:blip xmlns:r="http://schemas.openxmlformats.org/officeDocument/2006/relationships" r:embed="rId3"/>
          <a:srcRect/>
          <a:stretch>
            <a:fillRect t="-909" b="-909"/>
          </a:stretch>
        </a:blipFill>
      </dgm:spPr>
      <dgm:t>
        <a:bodyPr/>
        <a:lstStyle/>
        <a:p>
          <a:r>
            <a:rPr lang="en" dirty="0"/>
            <a:t> </a:t>
          </a:r>
        </a:p>
      </dgm:t>
    </dgm:pt>
    <dgm:pt modelId="{685052AD-B99A-4429-A3DB-101B7E2BC09A}" type="parTrans" cxnId="{33795AA3-3CCA-4D98-99B2-7A024C6D19DD}">
      <dgm:prSet/>
      <dgm:spPr/>
      <dgm:t>
        <a:bodyPr/>
        <a:lstStyle/>
        <a:p>
          <a:endParaRPr lang="es-ES"/>
        </a:p>
      </dgm:t>
    </dgm:pt>
    <dgm:pt modelId="{3F38C833-27D2-4356-A702-E46C78147015}" type="sibTrans" cxnId="{33795AA3-3CCA-4D98-99B2-7A024C6D19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632CAFCF-ABC4-44AB-829D-7F0338300DA9}">
      <dgm:prSet phldrT="[Texto]"/>
      <dgm:spPr>
        <a:blipFill dpi="0" rotWithShape="0">
          <a:blip xmlns:r="http://schemas.openxmlformats.org/officeDocument/2006/relationships" r:embed="rId4"/>
          <a:srcRect/>
          <a:stretch>
            <a:fillRect t="-909" b="-909"/>
          </a:stretch>
        </a:blipFill>
      </dgm:spPr>
      <dgm:t>
        <a:bodyPr/>
        <a:lstStyle/>
        <a:p>
          <a:r>
            <a:rPr lang="en" dirty="0"/>
            <a:t> </a:t>
          </a:r>
        </a:p>
      </dgm:t>
    </dgm:pt>
    <dgm:pt modelId="{311CE813-35D6-4B7D-815A-26A575CF7DAC}" type="parTrans" cxnId="{7E5B5877-00BE-4155-8AB4-084FF0E013BC}">
      <dgm:prSet/>
      <dgm:spPr/>
      <dgm:t>
        <a:bodyPr/>
        <a:lstStyle/>
        <a:p>
          <a:endParaRPr lang="es-ES"/>
        </a:p>
      </dgm:t>
    </dgm:pt>
    <dgm:pt modelId="{EAD40D9F-F2D1-4577-BA67-AB4D786EE97E}" type="sibTrans" cxnId="{7E5B5877-00BE-4155-8AB4-084FF0E013BC}">
      <dgm:prSet/>
      <dgm:spPr/>
      <dgm:t>
        <a:bodyPr/>
        <a:lstStyle/>
        <a:p>
          <a:endParaRPr lang="es-ES"/>
        </a:p>
      </dgm:t>
    </dgm:pt>
    <dgm:pt modelId="{6EE34564-6CE1-4445-8948-7321AB161CB3}" type="pres">
      <dgm:prSet presAssocID="{3561ACE3-3FF4-4617-92AD-7F0EAA2DAD97}" presName="diagram" presStyleCnt="0">
        <dgm:presLayoutVars>
          <dgm:dir/>
          <dgm:resizeHandles val="exact"/>
        </dgm:presLayoutVars>
      </dgm:prSet>
      <dgm:spPr/>
    </dgm:pt>
    <dgm:pt modelId="{033BD2E2-4AAF-4E96-ADAD-59F0BBD38427}" type="pres">
      <dgm:prSet presAssocID="{8609157D-ABB2-4573-89EF-D9AD7C545A14}" presName="node" presStyleLbl="node1" presStyleIdx="0" presStyleCnt="4" custScaleX="212456" custScaleY="389748">
        <dgm:presLayoutVars>
          <dgm:bulletEnabled val="1"/>
        </dgm:presLayoutVars>
      </dgm:prSet>
      <dgm:spPr/>
    </dgm:pt>
    <dgm:pt modelId="{E6B43066-B239-4643-ABC4-EC0D2FED53BC}" type="pres">
      <dgm:prSet presAssocID="{8A7B7344-8F5E-4EEF-8FD7-C5E062687083}" presName="sibTrans" presStyleLbl="sibTrans2D1" presStyleIdx="0" presStyleCnt="3"/>
      <dgm:spPr/>
    </dgm:pt>
    <dgm:pt modelId="{3417C63E-0356-4330-9CF0-9B99924915E3}" type="pres">
      <dgm:prSet presAssocID="{8A7B7344-8F5E-4EEF-8FD7-C5E062687083}" presName="connectorText" presStyleLbl="sibTrans2D1" presStyleIdx="0" presStyleCnt="3"/>
      <dgm:spPr/>
    </dgm:pt>
    <dgm:pt modelId="{32274D1B-E1DF-438B-A2E4-024496EB872E}" type="pres">
      <dgm:prSet presAssocID="{16C95480-ADE7-4A67-8AA8-8A4091FE9EF8}" presName="node" presStyleLbl="node1" presStyleIdx="1" presStyleCnt="4" custScaleX="212456" custScaleY="389748">
        <dgm:presLayoutVars>
          <dgm:bulletEnabled val="1"/>
        </dgm:presLayoutVars>
      </dgm:prSet>
      <dgm:spPr/>
    </dgm:pt>
    <dgm:pt modelId="{B109C72A-C06E-4C3D-BC59-744C76F90628}" type="pres">
      <dgm:prSet presAssocID="{EA2BD37D-8A36-4B3D-99DC-5BD6676E93E3}" presName="sibTrans" presStyleLbl="sibTrans2D1" presStyleIdx="1" presStyleCnt="3"/>
      <dgm:spPr>
        <a:xfrm rot="5400000">
          <a:off x="2344337" y="1644441"/>
          <a:ext cx="142778" cy="167023"/>
        </a:xfrm>
        <a:prstGeom prst="rightArrow">
          <a:avLst>
            <a:gd name="adj1" fmla="val 60000"/>
            <a:gd name="adj2" fmla="val 50000"/>
          </a:avLst>
        </a:prstGeom>
      </dgm:spPr>
    </dgm:pt>
    <dgm:pt modelId="{CBFA8E24-B457-411E-A61D-230E98B2317B}" type="pres">
      <dgm:prSet presAssocID="{EA2BD37D-8A36-4B3D-99DC-5BD6676E93E3}" presName="connectorText" presStyleLbl="sibTrans2D1" presStyleIdx="1" presStyleCnt="3"/>
      <dgm:spPr/>
    </dgm:pt>
    <dgm:pt modelId="{67AEB71F-284C-4CD2-8B47-3EF7136E2CA8}" type="pres">
      <dgm:prSet presAssocID="{58233463-51D6-40CD-92A8-E16EE6DD3C48}" presName="node" presStyleLbl="node1" presStyleIdx="2" presStyleCnt="4" custScaleX="212456" custScaleY="389748">
        <dgm:presLayoutVars>
          <dgm:bulletEnabled val="1"/>
        </dgm:presLayoutVars>
      </dgm:prSet>
      <dgm:spPr/>
    </dgm:pt>
    <dgm:pt modelId="{9135E337-630C-4EED-BECA-D3793DA0A1CC}" type="pres">
      <dgm:prSet presAssocID="{3F38C833-27D2-4356-A702-E46C78147015}" presName="sibTrans" presStyleLbl="sibTrans2D1" presStyleIdx="2" presStyleCnt="3"/>
      <dgm:spPr>
        <a:xfrm rot="10800000">
          <a:off x="1498253" y="2570645"/>
          <a:ext cx="142778" cy="167023"/>
        </a:xfrm>
        <a:prstGeom prst="rightArrow">
          <a:avLst>
            <a:gd name="adj1" fmla="val 60000"/>
            <a:gd name="adj2" fmla="val 50000"/>
          </a:avLst>
        </a:prstGeom>
      </dgm:spPr>
    </dgm:pt>
    <dgm:pt modelId="{C3167A1D-ACDA-424A-9EEC-4AB876E7C9CA}" type="pres">
      <dgm:prSet presAssocID="{3F38C833-27D2-4356-A702-E46C78147015}" presName="connectorText" presStyleLbl="sibTrans2D1" presStyleIdx="2" presStyleCnt="3"/>
      <dgm:spPr/>
    </dgm:pt>
    <dgm:pt modelId="{A1CEC614-C944-443A-85EB-583C6864F61F}" type="pres">
      <dgm:prSet presAssocID="{632CAFCF-ABC4-44AB-829D-7F0338300DA9}" presName="node" presStyleLbl="node1" presStyleIdx="3" presStyleCnt="4" custScaleX="212456" custScaleY="389748">
        <dgm:presLayoutVars>
          <dgm:bulletEnabled val="1"/>
        </dgm:presLayoutVars>
      </dgm:prSet>
      <dgm:spPr/>
    </dgm:pt>
  </dgm:ptLst>
  <dgm:cxnLst>
    <dgm:cxn modelId="{7F6A0202-B2A9-43F8-9798-568F86D914DD}" srcId="{3561ACE3-3FF4-4617-92AD-7F0EAA2DAD97}" destId="{16C95480-ADE7-4A67-8AA8-8A4091FE9EF8}" srcOrd="1" destOrd="0" parTransId="{55B2CA05-48A1-4F62-B71E-E820F5B3E63E}" sibTransId="{EA2BD37D-8A36-4B3D-99DC-5BD6676E93E3}"/>
    <dgm:cxn modelId="{9247302D-E379-4CE3-AD69-DFCB618D6F52}" srcId="{3561ACE3-3FF4-4617-92AD-7F0EAA2DAD97}" destId="{8609157D-ABB2-4573-89EF-D9AD7C545A14}" srcOrd="0" destOrd="0" parTransId="{34391FFE-FCB7-49DC-A670-18A7B2408B81}" sibTransId="{8A7B7344-8F5E-4EEF-8FD7-C5E062687083}"/>
    <dgm:cxn modelId="{8F22FA37-8AEA-4C94-BB03-97CAC83F0FE5}" type="presOf" srcId="{16C95480-ADE7-4A67-8AA8-8A4091FE9EF8}" destId="{32274D1B-E1DF-438B-A2E4-024496EB872E}" srcOrd="0" destOrd="0" presId="urn:microsoft.com/office/officeart/2005/8/layout/process5"/>
    <dgm:cxn modelId="{C12B4B5B-3093-468A-B70D-2EBBB7BC38B8}" type="presOf" srcId="{EA2BD37D-8A36-4B3D-99DC-5BD6676E93E3}" destId="{B109C72A-C06E-4C3D-BC59-744C76F90628}" srcOrd="0" destOrd="0" presId="urn:microsoft.com/office/officeart/2005/8/layout/process5"/>
    <dgm:cxn modelId="{D2AFC948-27D4-4F3F-884E-254ACE9A1368}" type="presOf" srcId="{8609157D-ABB2-4573-89EF-D9AD7C545A14}" destId="{033BD2E2-4AAF-4E96-ADAD-59F0BBD38427}" srcOrd="0" destOrd="0" presId="urn:microsoft.com/office/officeart/2005/8/layout/process5"/>
    <dgm:cxn modelId="{F188654F-207C-48E1-9D6A-9E0402269003}" type="presOf" srcId="{8A7B7344-8F5E-4EEF-8FD7-C5E062687083}" destId="{3417C63E-0356-4330-9CF0-9B99924915E3}" srcOrd="1" destOrd="0" presId="urn:microsoft.com/office/officeart/2005/8/layout/process5"/>
    <dgm:cxn modelId="{6CE08F51-8631-4382-B7E0-F25224A03779}" type="presOf" srcId="{3F38C833-27D2-4356-A702-E46C78147015}" destId="{C3167A1D-ACDA-424A-9EEC-4AB876E7C9CA}" srcOrd="1" destOrd="0" presId="urn:microsoft.com/office/officeart/2005/8/layout/process5"/>
    <dgm:cxn modelId="{7E5B5877-00BE-4155-8AB4-084FF0E013BC}" srcId="{3561ACE3-3FF4-4617-92AD-7F0EAA2DAD97}" destId="{632CAFCF-ABC4-44AB-829D-7F0338300DA9}" srcOrd="3" destOrd="0" parTransId="{311CE813-35D6-4B7D-815A-26A575CF7DAC}" sibTransId="{EAD40D9F-F2D1-4577-BA67-AB4D786EE97E}"/>
    <dgm:cxn modelId="{E22B9C8D-94AE-4E51-947B-059D6F9CBBFF}" type="presOf" srcId="{3F38C833-27D2-4356-A702-E46C78147015}" destId="{9135E337-630C-4EED-BECA-D3793DA0A1CC}" srcOrd="0" destOrd="0" presId="urn:microsoft.com/office/officeart/2005/8/layout/process5"/>
    <dgm:cxn modelId="{9524CD9F-202A-4B2F-82BA-51E0A5C5F338}" type="presOf" srcId="{8A7B7344-8F5E-4EEF-8FD7-C5E062687083}" destId="{E6B43066-B239-4643-ABC4-EC0D2FED53BC}" srcOrd="0" destOrd="0" presId="urn:microsoft.com/office/officeart/2005/8/layout/process5"/>
    <dgm:cxn modelId="{33795AA3-3CCA-4D98-99B2-7A024C6D19DD}" srcId="{3561ACE3-3FF4-4617-92AD-7F0EAA2DAD97}" destId="{58233463-51D6-40CD-92A8-E16EE6DD3C48}" srcOrd="2" destOrd="0" parTransId="{685052AD-B99A-4429-A3DB-101B7E2BC09A}" sibTransId="{3F38C833-27D2-4356-A702-E46C78147015}"/>
    <dgm:cxn modelId="{B4A939A9-587D-4B7A-874E-0A84177519F5}" type="presOf" srcId="{58233463-51D6-40CD-92A8-E16EE6DD3C48}" destId="{67AEB71F-284C-4CD2-8B47-3EF7136E2CA8}" srcOrd="0" destOrd="0" presId="urn:microsoft.com/office/officeart/2005/8/layout/process5"/>
    <dgm:cxn modelId="{137994CA-C139-47B4-8883-A26EE2AEA2B4}" type="presOf" srcId="{3561ACE3-3FF4-4617-92AD-7F0EAA2DAD97}" destId="{6EE34564-6CE1-4445-8948-7321AB161CB3}" srcOrd="0" destOrd="0" presId="urn:microsoft.com/office/officeart/2005/8/layout/process5"/>
    <dgm:cxn modelId="{DCA788E8-B8EB-422E-861F-FE13CFF1AF65}" type="presOf" srcId="{632CAFCF-ABC4-44AB-829D-7F0338300DA9}" destId="{A1CEC614-C944-443A-85EB-583C6864F61F}" srcOrd="0" destOrd="0" presId="urn:microsoft.com/office/officeart/2005/8/layout/process5"/>
    <dgm:cxn modelId="{5B9AB3FF-D972-4577-B61D-E08854ACEFFA}" type="presOf" srcId="{EA2BD37D-8A36-4B3D-99DC-5BD6676E93E3}" destId="{CBFA8E24-B457-411E-A61D-230E98B2317B}" srcOrd="1" destOrd="0" presId="urn:microsoft.com/office/officeart/2005/8/layout/process5"/>
    <dgm:cxn modelId="{7B5F8C85-546A-4BE3-B7CB-F8BE7A47F6D6}" type="presParOf" srcId="{6EE34564-6CE1-4445-8948-7321AB161CB3}" destId="{033BD2E2-4AAF-4E96-ADAD-59F0BBD38427}" srcOrd="0" destOrd="0" presId="urn:microsoft.com/office/officeart/2005/8/layout/process5"/>
    <dgm:cxn modelId="{90965608-775A-4BFB-B769-DC9FC66C7FDA}" type="presParOf" srcId="{6EE34564-6CE1-4445-8948-7321AB161CB3}" destId="{E6B43066-B239-4643-ABC4-EC0D2FED53BC}" srcOrd="1" destOrd="0" presId="urn:microsoft.com/office/officeart/2005/8/layout/process5"/>
    <dgm:cxn modelId="{9683B086-F360-499D-9CF4-C0BF79FB6F93}" type="presParOf" srcId="{E6B43066-B239-4643-ABC4-EC0D2FED53BC}" destId="{3417C63E-0356-4330-9CF0-9B99924915E3}" srcOrd="0" destOrd="0" presId="urn:microsoft.com/office/officeart/2005/8/layout/process5"/>
    <dgm:cxn modelId="{30298022-F43B-4940-A3D7-81901616469E}" type="presParOf" srcId="{6EE34564-6CE1-4445-8948-7321AB161CB3}" destId="{32274D1B-E1DF-438B-A2E4-024496EB872E}" srcOrd="2" destOrd="0" presId="urn:microsoft.com/office/officeart/2005/8/layout/process5"/>
    <dgm:cxn modelId="{4DD14446-3DB3-4992-AA7C-D89EFCA27071}" type="presParOf" srcId="{6EE34564-6CE1-4445-8948-7321AB161CB3}" destId="{B109C72A-C06E-4C3D-BC59-744C76F90628}" srcOrd="3" destOrd="0" presId="urn:microsoft.com/office/officeart/2005/8/layout/process5"/>
    <dgm:cxn modelId="{EA7E3AC7-F4B2-4F3E-8F95-FC8F14CE5043}" type="presParOf" srcId="{B109C72A-C06E-4C3D-BC59-744C76F90628}" destId="{CBFA8E24-B457-411E-A61D-230E98B2317B}" srcOrd="0" destOrd="0" presId="urn:microsoft.com/office/officeart/2005/8/layout/process5"/>
    <dgm:cxn modelId="{575488E1-E81B-4BF4-8138-EE7F339B4721}" type="presParOf" srcId="{6EE34564-6CE1-4445-8948-7321AB161CB3}" destId="{67AEB71F-284C-4CD2-8B47-3EF7136E2CA8}" srcOrd="4" destOrd="0" presId="urn:microsoft.com/office/officeart/2005/8/layout/process5"/>
    <dgm:cxn modelId="{FD279025-01C8-4263-8FFD-8F3D6C54084C}" type="presParOf" srcId="{6EE34564-6CE1-4445-8948-7321AB161CB3}" destId="{9135E337-630C-4EED-BECA-D3793DA0A1CC}" srcOrd="5" destOrd="0" presId="urn:microsoft.com/office/officeart/2005/8/layout/process5"/>
    <dgm:cxn modelId="{F00F02F7-3991-4940-B3CB-5D3B07BD42BF}" type="presParOf" srcId="{9135E337-630C-4EED-BECA-D3793DA0A1CC}" destId="{C3167A1D-ACDA-424A-9EEC-4AB876E7C9CA}" srcOrd="0" destOrd="0" presId="urn:microsoft.com/office/officeart/2005/8/layout/process5"/>
    <dgm:cxn modelId="{6BD4972C-A6DC-4B19-AD32-522A395844DB}" type="presParOf" srcId="{6EE34564-6CE1-4445-8948-7321AB161CB3}" destId="{A1CEC614-C944-443A-85EB-583C6864F61F}" srcOrd="6" destOrd="0" presId="urn:microsoft.com/office/officeart/2005/8/layout/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60B91D-36C4-4059-BAE0-B0A1034A0E8F}" type="doc">
      <dgm:prSet loTypeId="urn:microsoft.com/office/officeart/2008/layout/PictureStrips" loCatId="picture" qsTypeId="urn:microsoft.com/office/officeart/2005/8/quickstyle/simple5" qsCatId="simple" csTypeId="urn:microsoft.com/office/officeart/2005/8/colors/colorful4" csCatId="colorful" phldr="1"/>
      <dgm:spPr/>
      <dgm:t>
        <a:bodyPr/>
        <a:lstStyle/>
        <a:p>
          <a:endParaRPr lang="es-ES"/>
        </a:p>
      </dgm:t>
    </dgm:pt>
    <dgm:pt modelId="{C5C60A6C-0B45-4E6C-8D72-220B53DB4A29}">
      <dgm:prSet custT="1"/>
      <dgm:spPr>
        <a:solidFill>
          <a:srgbClr val="DAC2EC"/>
        </a:solidFill>
        <a:ln w="19050">
          <a:solidFill>
            <a:srgbClr val="7030A0"/>
          </a:solidFill>
        </a:ln>
        <a:effectLst>
          <a:outerShdw blurRad="50800" dist="38100" dir="2700000" algn="tl" rotWithShape="0">
            <a:prstClr val="black">
              <a:alpha val="40000"/>
            </a:prstClr>
          </a:outerShdw>
        </a:effectLst>
      </dgm:spPr>
      <dgm:t>
        <a:bodyPr/>
        <a:lstStyle/>
        <a:p>
          <a:r>
            <a:rPr lang="en" sz="1800" b="1" dirty="0"/>
            <a:t>Ahmose I (1575/1550). Hyksos hong zo hi. Amah in “Joseph theilo” in, Israel mite sila a suaksak Pharaoh ahi hi  (Pai. 1:8-12)</a:t>
          </a:r>
          <a:endParaRPr lang="es-ES" sz="1800" dirty="0"/>
        </a:p>
      </dgm:t>
    </dgm:pt>
    <dgm:pt modelId="{D7025974-23FF-4E5C-B2F8-93147EC78366}" type="parTrans" cxnId="{857588C5-B2C6-4558-95DF-ACC3A4A73C3E}">
      <dgm:prSet/>
      <dgm:spPr/>
      <dgm:t>
        <a:bodyPr/>
        <a:lstStyle/>
        <a:p>
          <a:endParaRPr lang="es-ES" sz="1800"/>
        </a:p>
      </dgm:t>
    </dgm:pt>
    <dgm:pt modelId="{FB0A9893-F2A1-4F87-A6AE-55638724E767}" type="sibTrans" cxnId="{857588C5-B2C6-4558-95DF-ACC3A4A73C3E}">
      <dgm:prSet/>
      <dgm:spPr/>
      <dgm:t>
        <a:bodyPr/>
        <a:lstStyle/>
        <a:p>
          <a:endParaRPr lang="es-ES" sz="1800"/>
        </a:p>
      </dgm:t>
    </dgm:pt>
    <dgm:pt modelId="{2A1C938E-C13C-4AA0-A1EC-F8D515D97ABF}">
      <dgm:prSet custT="1"/>
      <dgm:spPr>
        <a:solidFill>
          <a:schemeClr val="accent3">
            <a:lumMod val="20000"/>
            <a:lumOff val="80000"/>
          </a:schemeClr>
        </a:solidFill>
        <a:ln w="19050">
          <a:solidFill>
            <a:schemeClr val="accent3"/>
          </a:solidFill>
        </a:ln>
        <a:effectLst>
          <a:outerShdw blurRad="50800" dist="38100" dir="2700000" algn="tl" rotWithShape="0">
            <a:prstClr val="black">
              <a:alpha val="40000"/>
            </a:prstClr>
          </a:outerShdw>
        </a:effectLst>
      </dgm:spPr>
      <dgm:t>
        <a:bodyPr/>
        <a:lstStyle/>
        <a:p>
          <a:r>
            <a:rPr lang="en" sz="1800" b="1" dirty="0"/>
            <a:t>Amenophis I (1550/1530). Amah pen Israel mite bawlsia suak hi (Pai. 1:13-14)</a:t>
          </a:r>
          <a:endParaRPr lang="es-ES" sz="1800" dirty="0"/>
        </a:p>
      </dgm:t>
    </dgm:pt>
    <dgm:pt modelId="{397253C4-E889-425C-BF93-651E8E6DE856}" type="parTrans" cxnId="{FA78563C-21CD-42B6-9254-8E63306ACF0B}">
      <dgm:prSet/>
      <dgm:spPr/>
      <dgm:t>
        <a:bodyPr/>
        <a:lstStyle/>
        <a:p>
          <a:endParaRPr lang="es-ES" sz="1800"/>
        </a:p>
      </dgm:t>
    </dgm:pt>
    <dgm:pt modelId="{0BF37B3B-9703-410D-ABF9-D096CBFE99F0}" type="sibTrans" cxnId="{FA78563C-21CD-42B6-9254-8E63306ACF0B}">
      <dgm:prSet/>
      <dgm:spPr/>
      <dgm:t>
        <a:bodyPr/>
        <a:lstStyle/>
        <a:p>
          <a:endParaRPr lang="es-ES" sz="1800"/>
        </a:p>
      </dgm:t>
    </dgm:pt>
    <dgm:pt modelId="{98D84847-00B8-4A33-AE56-0C8C7A2DAACC}">
      <dgm:prSet custT="1"/>
      <dgm:spPr>
        <a:solidFill>
          <a:schemeClr val="accent5">
            <a:lumMod val="20000"/>
            <a:lumOff val="80000"/>
          </a:schemeClr>
        </a:solidFill>
        <a:ln w="19050">
          <a:solidFill>
            <a:schemeClr val="accent5"/>
          </a:solidFill>
        </a:ln>
        <a:effectLst>
          <a:outerShdw blurRad="50800" dist="38100" dir="2700000" algn="tl" rotWithShape="0">
            <a:prstClr val="black">
              <a:alpha val="40000"/>
            </a:prstClr>
          </a:outerShdw>
        </a:effectLst>
      </dgm:spPr>
      <dgm:t>
        <a:bodyPr/>
        <a:lstStyle/>
        <a:p>
          <a:r>
            <a:rPr lang="en" sz="1800" b="1" dirty="0"/>
            <a:t>Thutmose I (1530/1517). Hebrew naupangte that dingin thu a piapa hi (Pai. 1:15-22)</a:t>
          </a:r>
          <a:endParaRPr lang="es-ES" sz="1800" dirty="0"/>
        </a:p>
      </dgm:t>
    </dgm:pt>
    <dgm:pt modelId="{FE131F8B-1A97-4975-9363-A4ECA4DDFDD4}" type="parTrans" cxnId="{DB2A9110-5DFF-43DE-9E85-66BA1E5BFFBE}">
      <dgm:prSet/>
      <dgm:spPr/>
      <dgm:t>
        <a:bodyPr/>
        <a:lstStyle/>
        <a:p>
          <a:endParaRPr lang="es-ES" sz="1800"/>
        </a:p>
      </dgm:t>
    </dgm:pt>
    <dgm:pt modelId="{D5B72B87-DDF4-415D-8551-6448396525C1}" type="sibTrans" cxnId="{DB2A9110-5DFF-43DE-9E85-66BA1E5BFFBE}">
      <dgm:prSet/>
      <dgm:spPr/>
      <dgm:t>
        <a:bodyPr/>
        <a:lstStyle/>
        <a:p>
          <a:endParaRPr lang="es-ES" sz="1800"/>
        </a:p>
      </dgm:t>
    </dgm:pt>
    <dgm:pt modelId="{3DAE5527-6227-4A3E-88F9-C7A5020E8C8A}">
      <dgm:prSet custT="1"/>
      <dgm:spPr>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dgm:spPr>
      <dgm:t>
        <a:bodyPr/>
        <a:lstStyle/>
        <a:p>
          <a:r>
            <a:rPr lang="en" sz="1800" b="1" dirty="0"/>
            <a:t>Moses (1530/1410).                       Amah pen Hatshepsut, Thutmose I ii tanu-in a tapa dingin la hi</a:t>
          </a:r>
          <a:endParaRPr lang="es-ES" sz="1800" dirty="0"/>
        </a:p>
      </dgm:t>
    </dgm:pt>
    <dgm:pt modelId="{878DD4E3-01AD-4B20-8D0D-596F1A212DCF}" type="parTrans" cxnId="{16085A82-D576-4FE0-B1E6-41697F1916A4}">
      <dgm:prSet/>
      <dgm:spPr/>
      <dgm:t>
        <a:bodyPr/>
        <a:lstStyle/>
        <a:p>
          <a:endParaRPr lang="es-ES" sz="1800"/>
        </a:p>
      </dgm:t>
    </dgm:pt>
    <dgm:pt modelId="{9170886B-7EF0-48C8-99D6-F514A7CB9425}" type="sibTrans" cxnId="{16085A82-D576-4FE0-B1E6-41697F1916A4}">
      <dgm:prSet/>
      <dgm:spPr/>
      <dgm:t>
        <a:bodyPr/>
        <a:lstStyle/>
        <a:p>
          <a:endParaRPr lang="es-ES" sz="1800"/>
        </a:p>
      </dgm:t>
    </dgm:pt>
    <dgm:pt modelId="{D7C78CA3-052C-40AE-8271-941D15DC3840}">
      <dgm:prSet custT="1"/>
      <dgm:spPr>
        <a:solidFill>
          <a:schemeClr val="tx2">
            <a:lumMod val="20000"/>
            <a:lumOff val="80000"/>
          </a:schemeClr>
        </a:solidFill>
        <a:ln w="19050">
          <a:solidFill>
            <a:schemeClr val="tx2"/>
          </a:solidFill>
        </a:ln>
        <a:effectLst>
          <a:outerShdw blurRad="50800" dist="38100" dir="2700000" algn="tl" rotWithShape="0">
            <a:prstClr val="black">
              <a:alpha val="40000"/>
            </a:prstClr>
          </a:outerShdw>
        </a:effectLst>
      </dgm:spPr>
      <dgm:t>
        <a:bodyPr/>
        <a:lstStyle/>
        <a:p>
          <a:r>
            <a:rPr lang="en" sz="1800" b="1" dirty="0"/>
            <a:t>Thutmose II (1517/?). Ama’ uk laitak in, Moses Egypt pan in taikhia hi (1490)</a:t>
          </a:r>
          <a:endParaRPr lang="es-ES" sz="1800" dirty="0"/>
        </a:p>
      </dgm:t>
    </dgm:pt>
    <dgm:pt modelId="{D2A04885-B102-45F4-9246-48A5E9663391}" type="parTrans" cxnId="{2B991CFC-1285-4FF2-AAE1-2565D10C1BD8}">
      <dgm:prSet/>
      <dgm:spPr/>
      <dgm:t>
        <a:bodyPr/>
        <a:lstStyle/>
        <a:p>
          <a:endParaRPr lang="es-ES" sz="1800"/>
        </a:p>
      </dgm:t>
    </dgm:pt>
    <dgm:pt modelId="{663E0D4C-027E-418E-8608-E8A535F54A89}" type="sibTrans" cxnId="{2B991CFC-1285-4FF2-AAE1-2565D10C1BD8}">
      <dgm:prSet/>
      <dgm:spPr/>
      <dgm:t>
        <a:bodyPr/>
        <a:lstStyle/>
        <a:p>
          <a:endParaRPr lang="es-ES" sz="1800"/>
        </a:p>
      </dgm:t>
    </dgm:pt>
    <dgm:pt modelId="{0EDB0ED4-800E-495C-98ED-2B9C991CA570}">
      <dgm:prSet custT="1"/>
      <dgm:spPr>
        <a:solidFill>
          <a:schemeClr val="accent1">
            <a:lumMod val="20000"/>
            <a:lumOff val="80000"/>
          </a:schemeClr>
        </a:solidFill>
        <a:ln w="19050">
          <a:solidFill>
            <a:schemeClr val="accent1"/>
          </a:solidFill>
        </a:ln>
        <a:effectLst>
          <a:outerShdw blurRad="50800" dist="38100" dir="2700000" algn="tl" rotWithShape="0">
            <a:prstClr val="black">
              <a:alpha val="40000"/>
            </a:prstClr>
          </a:outerShdw>
        </a:effectLst>
      </dgm:spPr>
      <dgm:t>
        <a:bodyPr/>
        <a:lstStyle/>
        <a:p>
          <a:r>
            <a:rPr lang="en" sz="1800" b="1" dirty="0"/>
            <a:t>Hatshepsut (?/1479).                  Ama “tapa” Egypt hong tun’kik ma-in si hi</a:t>
          </a:r>
          <a:endParaRPr lang="es-ES" sz="1800" dirty="0"/>
        </a:p>
      </dgm:t>
    </dgm:pt>
    <dgm:pt modelId="{641C1898-9594-49D3-9F96-0AED908FB17A}" type="parTrans" cxnId="{969C5232-1D27-4637-9508-753F74EEDA85}">
      <dgm:prSet/>
      <dgm:spPr/>
      <dgm:t>
        <a:bodyPr/>
        <a:lstStyle/>
        <a:p>
          <a:endParaRPr lang="es-ES" sz="1800"/>
        </a:p>
      </dgm:t>
    </dgm:pt>
    <dgm:pt modelId="{294EB6E9-FCF9-4F21-9EE3-CA94B9D4D994}" type="sibTrans" cxnId="{969C5232-1D27-4637-9508-753F74EEDA85}">
      <dgm:prSet/>
      <dgm:spPr/>
      <dgm:t>
        <a:bodyPr/>
        <a:lstStyle/>
        <a:p>
          <a:endParaRPr lang="es-ES" sz="1800"/>
        </a:p>
      </dgm:t>
    </dgm:pt>
    <dgm:pt modelId="{280F5712-1D89-4052-9D5D-FB8A7BCB1CB5}">
      <dgm:prSet custT="1"/>
      <dgm:spPr>
        <a:solidFill>
          <a:schemeClr val="accent4">
            <a:lumMod val="20000"/>
            <a:lumOff val="80000"/>
          </a:schemeClr>
        </a:solidFill>
        <a:ln w="19050">
          <a:solidFill>
            <a:schemeClr val="accent4"/>
          </a:solidFill>
        </a:ln>
        <a:effectLst>
          <a:outerShdw blurRad="50800" dist="38100" dir="2700000" algn="tl" rotWithShape="0">
            <a:prstClr val="black">
              <a:alpha val="40000"/>
            </a:prstClr>
          </a:outerShdw>
        </a:effectLst>
      </dgm:spPr>
      <dgm:t>
        <a:bodyPr/>
        <a:lstStyle/>
        <a:p>
          <a:r>
            <a:rPr lang="en" sz="1800" b="1" dirty="0"/>
            <a:t>Thutmose III (1479/1450). Paikhiatna pharaoh. A tapa u pen in “gan kawi na lamah thuzeekpi” ahih hangin, gim na 10na ah si ahihmanin kumpi sem manlo hi</a:t>
          </a:r>
          <a:endParaRPr lang="es-ES" sz="1800" dirty="0"/>
        </a:p>
      </dgm:t>
    </dgm:pt>
    <dgm:pt modelId="{A1FE8A84-E4B3-4003-BD65-B02D5BD5069C}" type="parTrans" cxnId="{FA38016A-3C92-4B33-A7DF-F11E5933C899}">
      <dgm:prSet/>
      <dgm:spPr/>
      <dgm:t>
        <a:bodyPr/>
        <a:lstStyle/>
        <a:p>
          <a:endParaRPr lang="es-ES" sz="1800"/>
        </a:p>
      </dgm:t>
    </dgm:pt>
    <dgm:pt modelId="{BEF17511-C902-4EC5-81B8-BC0288417336}" type="sibTrans" cxnId="{FA38016A-3C92-4B33-A7DF-F11E5933C899}">
      <dgm:prSet/>
      <dgm:spPr/>
      <dgm:t>
        <a:bodyPr/>
        <a:lstStyle/>
        <a:p>
          <a:endParaRPr lang="es-ES" sz="1800"/>
        </a:p>
      </dgm:t>
    </dgm:pt>
    <dgm:pt modelId="{47DA071C-8F95-4FA9-BE87-87899B141EF6}">
      <dgm:prSet custT="1"/>
      <dgm:spPr>
        <a:solidFill>
          <a:srgbClr val="CCCCFF"/>
        </a:solidFill>
        <a:ln w="19050">
          <a:solidFill>
            <a:srgbClr val="2D2DFF"/>
          </a:solidFill>
        </a:ln>
        <a:effectLst>
          <a:outerShdw blurRad="50800" dist="38100" dir="2700000" algn="tl" rotWithShape="0">
            <a:prstClr val="black">
              <a:alpha val="40000"/>
            </a:prstClr>
          </a:outerShdw>
        </a:effectLst>
      </dgm:spPr>
      <dgm:t>
        <a:bodyPr/>
        <a:lstStyle/>
        <a:p>
          <a:r>
            <a:rPr lang="en" sz="1800" b="1" dirty="0"/>
            <a:t>Amenophis II (1450/1424). Thutmose III na i ta hih hangin tapa u pen hilo hi.</a:t>
          </a:r>
          <a:endParaRPr lang="es-ES" sz="1800" dirty="0"/>
        </a:p>
      </dgm:t>
    </dgm:pt>
    <dgm:pt modelId="{3CF43166-A5C0-4B41-967D-20420759AC48}" type="parTrans" cxnId="{4206B3F0-97D2-40EE-84CA-D46F86F0A42F}">
      <dgm:prSet/>
      <dgm:spPr/>
      <dgm:t>
        <a:bodyPr/>
        <a:lstStyle/>
        <a:p>
          <a:endParaRPr lang="es-ES" sz="1800"/>
        </a:p>
      </dgm:t>
    </dgm:pt>
    <dgm:pt modelId="{B35EB1BF-3AC4-4C3E-9EC0-7C49A4713BBF}" type="sibTrans" cxnId="{4206B3F0-97D2-40EE-84CA-D46F86F0A42F}">
      <dgm:prSet/>
      <dgm:spPr/>
      <dgm:t>
        <a:bodyPr/>
        <a:lstStyle/>
        <a:p>
          <a:endParaRPr lang="es-ES" sz="1800"/>
        </a:p>
      </dgm:t>
    </dgm:pt>
    <dgm:pt modelId="{D1798F4E-47AA-4AEC-A839-B2A8032AF810}" type="pres">
      <dgm:prSet presAssocID="{C160B91D-36C4-4059-BAE0-B0A1034A0E8F}" presName="Name0" presStyleCnt="0">
        <dgm:presLayoutVars>
          <dgm:dir/>
          <dgm:resizeHandles val="exact"/>
        </dgm:presLayoutVars>
      </dgm:prSet>
      <dgm:spPr/>
    </dgm:pt>
    <dgm:pt modelId="{4FC00E04-9A1E-45F6-A563-095A4ECE9BCE}" type="pres">
      <dgm:prSet presAssocID="{C5C60A6C-0B45-4E6C-8D72-220B53DB4A29}" presName="composite" presStyleCnt="0"/>
      <dgm:spPr/>
    </dgm:pt>
    <dgm:pt modelId="{5BA8B774-9D05-437F-B1E5-DCEB6C5CE805}" type="pres">
      <dgm:prSet presAssocID="{C5C60A6C-0B45-4E6C-8D72-220B53DB4A29}" presName="rect1" presStyleLbl="trAlignAcc1" presStyleIdx="0" presStyleCnt="8" custScaleX="115640" custScaleY="118838">
        <dgm:presLayoutVars>
          <dgm:bulletEnabled val="1"/>
        </dgm:presLayoutVars>
      </dgm:prSet>
      <dgm:spPr/>
    </dgm:pt>
    <dgm:pt modelId="{63D04BA7-DCEC-4E13-B4EA-D6E4D468A75B}" type="pres">
      <dgm:prSet presAssocID="{C5C60A6C-0B45-4E6C-8D72-220B53DB4A29}" presName="rect2" presStyleLbl="fgImgPlace1" presStyleIdx="0" presStyleCnt="8" custLinFactNeighborX="-42309"/>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dgm:spPr>
    </dgm:pt>
    <dgm:pt modelId="{3C01864B-FF04-48D8-A594-7905C58AD2A2}" type="pres">
      <dgm:prSet presAssocID="{FB0A9893-F2A1-4F87-A6AE-55638724E767}" presName="sibTrans" presStyleCnt="0"/>
      <dgm:spPr/>
    </dgm:pt>
    <dgm:pt modelId="{3864DD86-7DF2-4CB3-A284-1A16A5CC1FEE}" type="pres">
      <dgm:prSet presAssocID="{2A1C938E-C13C-4AA0-A1EC-F8D515D97ABF}" presName="composite" presStyleCnt="0"/>
      <dgm:spPr/>
    </dgm:pt>
    <dgm:pt modelId="{C59893D3-0CB2-4313-9E40-D94B48CEE776}" type="pres">
      <dgm:prSet presAssocID="{2A1C938E-C13C-4AA0-A1EC-F8D515D97ABF}" presName="rect1" presStyleLbl="trAlignAcc1" presStyleIdx="1" presStyleCnt="8">
        <dgm:presLayoutVars>
          <dgm:bulletEnabled val="1"/>
        </dgm:presLayoutVars>
      </dgm:prSet>
      <dgm:spPr/>
    </dgm:pt>
    <dgm:pt modelId="{E173E195-7227-4497-BEC4-905339BC0AEE}" type="pres">
      <dgm:prSet presAssocID="{2A1C938E-C13C-4AA0-A1EC-F8D515D97ABF}" presName="rect2" presStyleLbl="fgImgPlace1" presStyleIdx="1" presStyleCnt="8"/>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dgm:spPr>
    </dgm:pt>
    <dgm:pt modelId="{512EABEB-BE16-4F06-B15E-4586BA710428}" type="pres">
      <dgm:prSet presAssocID="{0BF37B3B-9703-410D-ABF9-D096CBFE99F0}" presName="sibTrans" presStyleCnt="0"/>
      <dgm:spPr/>
    </dgm:pt>
    <dgm:pt modelId="{4F9A5BB5-0606-4A33-9EE7-7DFC887537C3}" type="pres">
      <dgm:prSet presAssocID="{98D84847-00B8-4A33-AE56-0C8C7A2DAACC}" presName="composite" presStyleCnt="0"/>
      <dgm:spPr/>
    </dgm:pt>
    <dgm:pt modelId="{B704EF9B-A9F5-4720-9062-C5B5F91207F3}" type="pres">
      <dgm:prSet presAssocID="{98D84847-00B8-4A33-AE56-0C8C7A2DAACC}" presName="rect1" presStyleLbl="trAlignAcc1" presStyleIdx="2" presStyleCnt="8">
        <dgm:presLayoutVars>
          <dgm:bulletEnabled val="1"/>
        </dgm:presLayoutVars>
      </dgm:prSet>
      <dgm:spPr/>
    </dgm:pt>
    <dgm:pt modelId="{51003E69-EDD3-479C-8F2F-75C20848753B}" type="pres">
      <dgm:prSet presAssocID="{98D84847-00B8-4A33-AE56-0C8C7A2DAACC}" presName="rect2" presStyleLbl="fgImgPlace1" presStyleIdx="2" presStyleCnt="8"/>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dgm:spPr>
    </dgm:pt>
    <dgm:pt modelId="{F94391B5-D824-4954-B218-4BFE9749B1CD}" type="pres">
      <dgm:prSet presAssocID="{D5B72B87-DDF4-415D-8551-6448396525C1}" presName="sibTrans" presStyleCnt="0"/>
      <dgm:spPr/>
    </dgm:pt>
    <dgm:pt modelId="{11BD6881-BA4E-4141-98D4-753733E39541}" type="pres">
      <dgm:prSet presAssocID="{3DAE5527-6227-4A3E-88F9-C7A5020E8C8A}" presName="composite" presStyleCnt="0"/>
      <dgm:spPr/>
    </dgm:pt>
    <dgm:pt modelId="{EFD3ACB5-DB5C-498B-9FD1-F26E7DA46754}" type="pres">
      <dgm:prSet presAssocID="{3DAE5527-6227-4A3E-88F9-C7A5020E8C8A}" presName="rect1" presStyleLbl="trAlignAcc1" presStyleIdx="3" presStyleCnt="8">
        <dgm:presLayoutVars>
          <dgm:bulletEnabled val="1"/>
        </dgm:presLayoutVars>
      </dgm:prSet>
      <dgm:spPr/>
    </dgm:pt>
    <dgm:pt modelId="{7AB22805-E85F-4733-A861-88881A3A3B53}" type="pres">
      <dgm:prSet presAssocID="{3DAE5527-6227-4A3E-88F9-C7A5020E8C8A}" presName="rect2" presStyleLbl="fgImgPlace1" presStyleIdx="3" presStyleCnt="8"/>
      <dgm:spPr>
        <a:blipFill dpi="0" rotWithShape="1">
          <a:blip xmlns:r="http://schemas.openxmlformats.org/officeDocument/2006/relationships" r:embed="rId4"/>
          <a:srcRect/>
          <a:stretch>
            <a:fillRect l="-20724" t="-5921" r="-21402" b="-70044"/>
          </a:stretch>
        </a:blipFill>
      </dgm:spPr>
    </dgm:pt>
    <dgm:pt modelId="{F014B59B-D1FC-44F3-9024-CE2A8A040D7D}" type="pres">
      <dgm:prSet presAssocID="{9170886B-7EF0-48C8-99D6-F514A7CB9425}" presName="sibTrans" presStyleCnt="0"/>
      <dgm:spPr/>
    </dgm:pt>
    <dgm:pt modelId="{AC5C9315-60F7-433B-A2B0-43F194463525}" type="pres">
      <dgm:prSet presAssocID="{D7C78CA3-052C-40AE-8271-941D15DC3840}" presName="composite" presStyleCnt="0"/>
      <dgm:spPr/>
    </dgm:pt>
    <dgm:pt modelId="{E1B12703-3E8E-4B93-9BA4-2ADD0A8033D3}" type="pres">
      <dgm:prSet presAssocID="{D7C78CA3-052C-40AE-8271-941D15DC3840}" presName="rect1" presStyleLbl="trAlignAcc1" presStyleIdx="4" presStyleCnt="8">
        <dgm:presLayoutVars>
          <dgm:bulletEnabled val="1"/>
        </dgm:presLayoutVars>
      </dgm:prSet>
      <dgm:spPr/>
    </dgm:pt>
    <dgm:pt modelId="{EAA23E0C-F686-4F0A-A517-C414B63058EA}" type="pres">
      <dgm:prSet presAssocID="{D7C78CA3-052C-40AE-8271-941D15DC3840}" presName="rect2" presStyleLbl="fgImgPlace1" presStyleIdx="4" presStyleCnt="8"/>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dgm:spPr>
    </dgm:pt>
    <dgm:pt modelId="{68C59AE8-6CD6-485A-9BAB-843431590272}" type="pres">
      <dgm:prSet presAssocID="{663E0D4C-027E-418E-8608-E8A535F54A89}" presName="sibTrans" presStyleCnt="0"/>
      <dgm:spPr/>
    </dgm:pt>
    <dgm:pt modelId="{7206F9A4-2C4A-4E00-888D-5F92AECBFB0F}" type="pres">
      <dgm:prSet presAssocID="{0EDB0ED4-800E-495C-98ED-2B9C991CA570}" presName="composite" presStyleCnt="0"/>
      <dgm:spPr/>
    </dgm:pt>
    <dgm:pt modelId="{1146FFF6-DDFA-4FA3-AC18-A0591EEAB8D8}" type="pres">
      <dgm:prSet presAssocID="{0EDB0ED4-800E-495C-98ED-2B9C991CA570}" presName="rect1" presStyleLbl="trAlignAcc1" presStyleIdx="5" presStyleCnt="8">
        <dgm:presLayoutVars>
          <dgm:bulletEnabled val="1"/>
        </dgm:presLayoutVars>
      </dgm:prSet>
      <dgm:spPr/>
    </dgm:pt>
    <dgm:pt modelId="{B1F7F442-7D03-4F71-9FCA-827703E76CCF}" type="pres">
      <dgm:prSet presAssocID="{0EDB0ED4-800E-495C-98ED-2B9C991CA570}" presName="rect2" presStyleLbl="fgImgPlace1" presStyleIdx="5" presStyleCnt="8"/>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dgm:spPr>
    </dgm:pt>
    <dgm:pt modelId="{3547700F-16F0-4922-912E-5EBF79B88E7E}" type="pres">
      <dgm:prSet presAssocID="{294EB6E9-FCF9-4F21-9EE3-CA94B9D4D994}" presName="sibTrans" presStyleCnt="0"/>
      <dgm:spPr/>
    </dgm:pt>
    <dgm:pt modelId="{CAA54CDA-D080-4894-B5DE-C47309D2EA8E}" type="pres">
      <dgm:prSet presAssocID="{280F5712-1D89-4052-9D5D-FB8A7BCB1CB5}" presName="composite" presStyleCnt="0"/>
      <dgm:spPr/>
    </dgm:pt>
    <dgm:pt modelId="{AADE15E5-F549-4F0C-90A2-A5DEBCA743D8}" type="pres">
      <dgm:prSet presAssocID="{280F5712-1D89-4052-9D5D-FB8A7BCB1CB5}" presName="rect1" presStyleLbl="trAlignAcc1" presStyleIdx="6" presStyleCnt="8" custScaleX="169195" custLinFactNeighborX="-2443">
        <dgm:presLayoutVars>
          <dgm:bulletEnabled val="1"/>
        </dgm:presLayoutVars>
      </dgm:prSet>
      <dgm:spPr/>
    </dgm:pt>
    <dgm:pt modelId="{C339DD00-7089-4D95-B2E0-DE6E76573600}" type="pres">
      <dgm:prSet presAssocID="{280F5712-1D89-4052-9D5D-FB8A7BCB1CB5}" presName="rect2" presStyleLbl="fgImgPlace1" presStyleIdx="6" presStyleCnt="8" custLinFactX="-70082" custLinFactNeighborX="-100000"/>
      <dgm:spPr>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dgm:spPr>
    </dgm:pt>
    <dgm:pt modelId="{1272B048-43C0-4A8A-AD45-A1FEEB2936D0}" type="pres">
      <dgm:prSet presAssocID="{BEF17511-C902-4EC5-81B8-BC0288417336}" presName="sibTrans" presStyleCnt="0"/>
      <dgm:spPr/>
    </dgm:pt>
    <dgm:pt modelId="{A25DE58D-26E1-458E-B772-FC97D8FE8E23}" type="pres">
      <dgm:prSet presAssocID="{47DA071C-8F95-4FA9-BE87-87899B141EF6}" presName="composite" presStyleCnt="0"/>
      <dgm:spPr/>
    </dgm:pt>
    <dgm:pt modelId="{BA58EC4A-8198-4A61-8AB0-5D8E6BAA362E}" type="pres">
      <dgm:prSet presAssocID="{47DA071C-8F95-4FA9-BE87-87899B141EF6}" presName="rect1" presStyleLbl="trAlignAcc1" presStyleIdx="7" presStyleCnt="8">
        <dgm:presLayoutVars>
          <dgm:bulletEnabled val="1"/>
        </dgm:presLayoutVars>
      </dgm:prSet>
      <dgm:spPr/>
    </dgm:pt>
    <dgm:pt modelId="{1E737C63-FDB9-4516-9801-EFB03FB652FC}" type="pres">
      <dgm:prSet presAssocID="{47DA071C-8F95-4FA9-BE87-87899B141EF6}" presName="rect2" presStyleLbl="fgImgPlace1" presStyleIdx="7" presStyleCnt="8"/>
      <dgm:spPr>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dgm:spPr>
    </dgm:pt>
  </dgm:ptLst>
  <dgm:cxnLst>
    <dgm:cxn modelId="{DB2A9110-5DFF-43DE-9E85-66BA1E5BFFBE}" srcId="{C160B91D-36C4-4059-BAE0-B0A1034A0E8F}" destId="{98D84847-00B8-4A33-AE56-0C8C7A2DAACC}" srcOrd="2" destOrd="0" parTransId="{FE131F8B-1A97-4975-9363-A4ECA4DDFDD4}" sibTransId="{D5B72B87-DDF4-415D-8551-6448396525C1}"/>
    <dgm:cxn modelId="{FA5F0B20-FA14-4DD7-9393-F6A64113D878}" type="presOf" srcId="{0EDB0ED4-800E-495C-98ED-2B9C991CA570}" destId="{1146FFF6-DDFA-4FA3-AC18-A0591EEAB8D8}" srcOrd="0" destOrd="0" presId="urn:microsoft.com/office/officeart/2008/layout/PictureStrips"/>
    <dgm:cxn modelId="{969C5232-1D27-4637-9508-753F74EEDA85}" srcId="{C160B91D-36C4-4059-BAE0-B0A1034A0E8F}" destId="{0EDB0ED4-800E-495C-98ED-2B9C991CA570}" srcOrd="5" destOrd="0" parTransId="{641C1898-9594-49D3-9F96-0AED908FB17A}" sibTransId="{294EB6E9-FCF9-4F21-9EE3-CA94B9D4D994}"/>
    <dgm:cxn modelId="{FA78563C-21CD-42B6-9254-8E63306ACF0B}" srcId="{C160B91D-36C4-4059-BAE0-B0A1034A0E8F}" destId="{2A1C938E-C13C-4AA0-A1EC-F8D515D97ABF}" srcOrd="1" destOrd="0" parTransId="{397253C4-E889-425C-BF93-651E8E6DE856}" sibTransId="{0BF37B3B-9703-410D-ABF9-D096CBFE99F0}"/>
    <dgm:cxn modelId="{D575263D-B219-4BD3-965B-CB363D3C158F}" type="presOf" srcId="{C5C60A6C-0B45-4E6C-8D72-220B53DB4A29}" destId="{5BA8B774-9D05-437F-B1E5-DCEB6C5CE805}" srcOrd="0" destOrd="0" presId="urn:microsoft.com/office/officeart/2008/layout/PictureStrips"/>
    <dgm:cxn modelId="{FA38016A-3C92-4B33-A7DF-F11E5933C899}" srcId="{C160B91D-36C4-4059-BAE0-B0A1034A0E8F}" destId="{280F5712-1D89-4052-9D5D-FB8A7BCB1CB5}" srcOrd="6" destOrd="0" parTransId="{A1FE8A84-E4B3-4003-BD65-B02D5BD5069C}" sibTransId="{BEF17511-C902-4EC5-81B8-BC0288417336}"/>
    <dgm:cxn modelId="{B83E1B6E-C0B1-44EE-869C-5C489D9847C6}" type="presOf" srcId="{280F5712-1D89-4052-9D5D-FB8A7BCB1CB5}" destId="{AADE15E5-F549-4F0C-90A2-A5DEBCA743D8}" srcOrd="0" destOrd="0" presId="urn:microsoft.com/office/officeart/2008/layout/PictureStrips"/>
    <dgm:cxn modelId="{FED1467D-D398-4B9B-9C03-D4250C0880BE}" type="presOf" srcId="{98D84847-00B8-4A33-AE56-0C8C7A2DAACC}" destId="{B704EF9B-A9F5-4720-9062-C5B5F91207F3}" srcOrd="0" destOrd="0" presId="urn:microsoft.com/office/officeart/2008/layout/PictureStrips"/>
    <dgm:cxn modelId="{16085A82-D576-4FE0-B1E6-41697F1916A4}" srcId="{C160B91D-36C4-4059-BAE0-B0A1034A0E8F}" destId="{3DAE5527-6227-4A3E-88F9-C7A5020E8C8A}" srcOrd="3" destOrd="0" parTransId="{878DD4E3-01AD-4B20-8D0D-596F1A212DCF}" sibTransId="{9170886B-7EF0-48C8-99D6-F514A7CB9425}"/>
    <dgm:cxn modelId="{1BB7A9AF-1941-42F1-B301-6998850DE5FD}" type="presOf" srcId="{C160B91D-36C4-4059-BAE0-B0A1034A0E8F}" destId="{D1798F4E-47AA-4AEC-A839-B2A8032AF810}" srcOrd="0" destOrd="0" presId="urn:microsoft.com/office/officeart/2008/layout/PictureStrips"/>
    <dgm:cxn modelId="{857588C5-B2C6-4558-95DF-ACC3A4A73C3E}" srcId="{C160B91D-36C4-4059-BAE0-B0A1034A0E8F}" destId="{C5C60A6C-0B45-4E6C-8D72-220B53DB4A29}" srcOrd="0" destOrd="0" parTransId="{D7025974-23FF-4E5C-B2F8-93147EC78366}" sibTransId="{FB0A9893-F2A1-4F87-A6AE-55638724E767}"/>
    <dgm:cxn modelId="{2B8260CF-B7B8-4624-937C-5788CC799AB7}" type="presOf" srcId="{D7C78CA3-052C-40AE-8271-941D15DC3840}" destId="{E1B12703-3E8E-4B93-9BA4-2ADD0A8033D3}" srcOrd="0" destOrd="0" presId="urn:microsoft.com/office/officeart/2008/layout/PictureStrips"/>
    <dgm:cxn modelId="{BBE7ACDE-0F13-4301-BA1F-615FC9727458}" type="presOf" srcId="{47DA071C-8F95-4FA9-BE87-87899B141EF6}" destId="{BA58EC4A-8198-4A61-8AB0-5D8E6BAA362E}" srcOrd="0" destOrd="0" presId="urn:microsoft.com/office/officeart/2008/layout/PictureStrips"/>
    <dgm:cxn modelId="{FE7826F0-9DB8-4132-BE16-67E65A6BF608}" type="presOf" srcId="{2A1C938E-C13C-4AA0-A1EC-F8D515D97ABF}" destId="{C59893D3-0CB2-4313-9E40-D94B48CEE776}" srcOrd="0" destOrd="0" presId="urn:microsoft.com/office/officeart/2008/layout/PictureStrips"/>
    <dgm:cxn modelId="{4206B3F0-97D2-40EE-84CA-D46F86F0A42F}" srcId="{C160B91D-36C4-4059-BAE0-B0A1034A0E8F}" destId="{47DA071C-8F95-4FA9-BE87-87899B141EF6}" srcOrd="7" destOrd="0" parTransId="{3CF43166-A5C0-4B41-967D-20420759AC48}" sibTransId="{B35EB1BF-3AC4-4C3E-9EC0-7C49A4713BBF}"/>
    <dgm:cxn modelId="{51A558F1-ACDD-435A-9847-FD418390F4F3}" type="presOf" srcId="{3DAE5527-6227-4A3E-88F9-C7A5020E8C8A}" destId="{EFD3ACB5-DB5C-498B-9FD1-F26E7DA46754}" srcOrd="0" destOrd="0" presId="urn:microsoft.com/office/officeart/2008/layout/PictureStrips"/>
    <dgm:cxn modelId="{2B991CFC-1285-4FF2-AAE1-2565D10C1BD8}" srcId="{C160B91D-36C4-4059-BAE0-B0A1034A0E8F}" destId="{D7C78CA3-052C-40AE-8271-941D15DC3840}" srcOrd="4" destOrd="0" parTransId="{D2A04885-B102-45F4-9246-48A5E9663391}" sibTransId="{663E0D4C-027E-418E-8608-E8A535F54A89}"/>
    <dgm:cxn modelId="{22894C12-B016-46F4-8C8C-7B5766E55384}" type="presParOf" srcId="{D1798F4E-47AA-4AEC-A839-B2A8032AF810}" destId="{4FC00E04-9A1E-45F6-A563-095A4ECE9BCE}" srcOrd="0" destOrd="0" presId="urn:microsoft.com/office/officeart/2008/layout/PictureStrips"/>
    <dgm:cxn modelId="{7EA633C7-C959-4939-8DD8-D74D85788909}" type="presParOf" srcId="{4FC00E04-9A1E-45F6-A563-095A4ECE9BCE}" destId="{5BA8B774-9D05-437F-B1E5-DCEB6C5CE805}" srcOrd="0" destOrd="0" presId="urn:microsoft.com/office/officeart/2008/layout/PictureStrips"/>
    <dgm:cxn modelId="{AA781ED6-463B-488A-9367-BD0B7D5AE035}" type="presParOf" srcId="{4FC00E04-9A1E-45F6-A563-095A4ECE9BCE}" destId="{63D04BA7-DCEC-4E13-B4EA-D6E4D468A75B}" srcOrd="1" destOrd="0" presId="urn:microsoft.com/office/officeart/2008/layout/PictureStrips"/>
    <dgm:cxn modelId="{BC9D49DA-6289-48D7-BB05-909E53F2E48D}" type="presParOf" srcId="{D1798F4E-47AA-4AEC-A839-B2A8032AF810}" destId="{3C01864B-FF04-48D8-A594-7905C58AD2A2}" srcOrd="1" destOrd="0" presId="urn:microsoft.com/office/officeart/2008/layout/PictureStrips"/>
    <dgm:cxn modelId="{F31C7330-834B-4B3C-B51A-A4CF55BEB194}" type="presParOf" srcId="{D1798F4E-47AA-4AEC-A839-B2A8032AF810}" destId="{3864DD86-7DF2-4CB3-A284-1A16A5CC1FEE}" srcOrd="2" destOrd="0" presId="urn:microsoft.com/office/officeart/2008/layout/PictureStrips"/>
    <dgm:cxn modelId="{637861DF-C67D-429B-83E4-34FB2B624D6C}" type="presParOf" srcId="{3864DD86-7DF2-4CB3-A284-1A16A5CC1FEE}" destId="{C59893D3-0CB2-4313-9E40-D94B48CEE776}" srcOrd="0" destOrd="0" presId="urn:microsoft.com/office/officeart/2008/layout/PictureStrips"/>
    <dgm:cxn modelId="{CA2089B5-A853-4DDC-8E49-BF7A7FF95B6F}" type="presParOf" srcId="{3864DD86-7DF2-4CB3-A284-1A16A5CC1FEE}" destId="{E173E195-7227-4497-BEC4-905339BC0AEE}" srcOrd="1" destOrd="0" presId="urn:microsoft.com/office/officeart/2008/layout/PictureStrips"/>
    <dgm:cxn modelId="{B34483AF-0BDF-45E5-B2BB-E4B1DCD70C4F}" type="presParOf" srcId="{D1798F4E-47AA-4AEC-A839-B2A8032AF810}" destId="{512EABEB-BE16-4F06-B15E-4586BA710428}" srcOrd="3" destOrd="0" presId="urn:microsoft.com/office/officeart/2008/layout/PictureStrips"/>
    <dgm:cxn modelId="{1846BA1E-1287-401C-A593-A523FC505122}" type="presParOf" srcId="{D1798F4E-47AA-4AEC-A839-B2A8032AF810}" destId="{4F9A5BB5-0606-4A33-9EE7-7DFC887537C3}" srcOrd="4" destOrd="0" presId="urn:microsoft.com/office/officeart/2008/layout/PictureStrips"/>
    <dgm:cxn modelId="{382CF91D-D649-49CC-8732-6EB6BE936C04}" type="presParOf" srcId="{4F9A5BB5-0606-4A33-9EE7-7DFC887537C3}" destId="{B704EF9B-A9F5-4720-9062-C5B5F91207F3}" srcOrd="0" destOrd="0" presId="urn:microsoft.com/office/officeart/2008/layout/PictureStrips"/>
    <dgm:cxn modelId="{AB50009C-1F20-476C-910F-A99533DE3DA7}" type="presParOf" srcId="{4F9A5BB5-0606-4A33-9EE7-7DFC887537C3}" destId="{51003E69-EDD3-479C-8F2F-75C20848753B}" srcOrd="1" destOrd="0" presId="urn:microsoft.com/office/officeart/2008/layout/PictureStrips"/>
    <dgm:cxn modelId="{DB7C9E8A-F94B-4C4A-AFAB-97F8C5A72115}" type="presParOf" srcId="{D1798F4E-47AA-4AEC-A839-B2A8032AF810}" destId="{F94391B5-D824-4954-B218-4BFE9749B1CD}" srcOrd="5" destOrd="0" presId="urn:microsoft.com/office/officeart/2008/layout/PictureStrips"/>
    <dgm:cxn modelId="{F9959773-F780-4024-BE44-38CD843DEBD4}" type="presParOf" srcId="{D1798F4E-47AA-4AEC-A839-B2A8032AF810}" destId="{11BD6881-BA4E-4141-98D4-753733E39541}" srcOrd="6" destOrd="0" presId="urn:microsoft.com/office/officeart/2008/layout/PictureStrips"/>
    <dgm:cxn modelId="{07552D72-5612-4C10-94D0-4528DFB755EE}" type="presParOf" srcId="{11BD6881-BA4E-4141-98D4-753733E39541}" destId="{EFD3ACB5-DB5C-498B-9FD1-F26E7DA46754}" srcOrd="0" destOrd="0" presId="urn:microsoft.com/office/officeart/2008/layout/PictureStrips"/>
    <dgm:cxn modelId="{EB8D22E6-4E11-494A-BB93-9872886A97C3}" type="presParOf" srcId="{11BD6881-BA4E-4141-98D4-753733E39541}" destId="{7AB22805-E85F-4733-A861-88881A3A3B53}" srcOrd="1" destOrd="0" presId="urn:microsoft.com/office/officeart/2008/layout/PictureStrips"/>
    <dgm:cxn modelId="{88C0E538-F343-48AF-88F4-0921BD17A74E}" type="presParOf" srcId="{D1798F4E-47AA-4AEC-A839-B2A8032AF810}" destId="{F014B59B-D1FC-44F3-9024-CE2A8A040D7D}" srcOrd="7" destOrd="0" presId="urn:microsoft.com/office/officeart/2008/layout/PictureStrips"/>
    <dgm:cxn modelId="{ED3C3EEB-DFDB-4FD6-95E9-C554FE12F8E7}" type="presParOf" srcId="{D1798F4E-47AA-4AEC-A839-B2A8032AF810}" destId="{AC5C9315-60F7-433B-A2B0-43F194463525}" srcOrd="8" destOrd="0" presId="urn:microsoft.com/office/officeart/2008/layout/PictureStrips"/>
    <dgm:cxn modelId="{B414E760-AB54-4C5F-8995-0D292BBAF176}" type="presParOf" srcId="{AC5C9315-60F7-433B-A2B0-43F194463525}" destId="{E1B12703-3E8E-4B93-9BA4-2ADD0A8033D3}" srcOrd="0" destOrd="0" presId="urn:microsoft.com/office/officeart/2008/layout/PictureStrips"/>
    <dgm:cxn modelId="{164BCEEB-A5C7-461F-973E-697080CA2ED7}" type="presParOf" srcId="{AC5C9315-60F7-433B-A2B0-43F194463525}" destId="{EAA23E0C-F686-4F0A-A517-C414B63058EA}" srcOrd="1" destOrd="0" presId="urn:microsoft.com/office/officeart/2008/layout/PictureStrips"/>
    <dgm:cxn modelId="{BA7AF104-5889-41F9-8E5B-B60E061E24C1}" type="presParOf" srcId="{D1798F4E-47AA-4AEC-A839-B2A8032AF810}" destId="{68C59AE8-6CD6-485A-9BAB-843431590272}" srcOrd="9" destOrd="0" presId="urn:microsoft.com/office/officeart/2008/layout/PictureStrips"/>
    <dgm:cxn modelId="{A26E5B72-39F2-4BE4-952A-10AAE9F8994D}" type="presParOf" srcId="{D1798F4E-47AA-4AEC-A839-B2A8032AF810}" destId="{7206F9A4-2C4A-4E00-888D-5F92AECBFB0F}" srcOrd="10" destOrd="0" presId="urn:microsoft.com/office/officeart/2008/layout/PictureStrips"/>
    <dgm:cxn modelId="{089B495C-51A8-4DB0-BC83-9D160454B7FD}" type="presParOf" srcId="{7206F9A4-2C4A-4E00-888D-5F92AECBFB0F}" destId="{1146FFF6-DDFA-4FA3-AC18-A0591EEAB8D8}" srcOrd="0" destOrd="0" presId="urn:microsoft.com/office/officeart/2008/layout/PictureStrips"/>
    <dgm:cxn modelId="{AD9258F5-02CB-434F-A5BC-8C1091F38FE6}" type="presParOf" srcId="{7206F9A4-2C4A-4E00-888D-5F92AECBFB0F}" destId="{B1F7F442-7D03-4F71-9FCA-827703E76CCF}" srcOrd="1" destOrd="0" presId="urn:microsoft.com/office/officeart/2008/layout/PictureStrips"/>
    <dgm:cxn modelId="{737707DB-A9C2-4AB0-B792-8D717D4FDDB5}" type="presParOf" srcId="{D1798F4E-47AA-4AEC-A839-B2A8032AF810}" destId="{3547700F-16F0-4922-912E-5EBF79B88E7E}" srcOrd="11" destOrd="0" presId="urn:microsoft.com/office/officeart/2008/layout/PictureStrips"/>
    <dgm:cxn modelId="{E7CDC217-E7F8-46AE-A977-B339B12A31A5}" type="presParOf" srcId="{D1798F4E-47AA-4AEC-A839-B2A8032AF810}" destId="{CAA54CDA-D080-4894-B5DE-C47309D2EA8E}" srcOrd="12" destOrd="0" presId="urn:microsoft.com/office/officeart/2008/layout/PictureStrips"/>
    <dgm:cxn modelId="{9497E079-20F2-449A-8B18-5EA87E46F255}" type="presParOf" srcId="{CAA54CDA-D080-4894-B5DE-C47309D2EA8E}" destId="{AADE15E5-F549-4F0C-90A2-A5DEBCA743D8}" srcOrd="0" destOrd="0" presId="urn:microsoft.com/office/officeart/2008/layout/PictureStrips"/>
    <dgm:cxn modelId="{3AC04EE8-844E-4B3A-B186-4A74ABEA2E26}" type="presParOf" srcId="{CAA54CDA-D080-4894-B5DE-C47309D2EA8E}" destId="{C339DD00-7089-4D95-B2E0-DE6E76573600}" srcOrd="1" destOrd="0" presId="urn:microsoft.com/office/officeart/2008/layout/PictureStrips"/>
    <dgm:cxn modelId="{134CB993-CF3F-4C5C-82B4-40F0B319A1BD}" type="presParOf" srcId="{D1798F4E-47AA-4AEC-A839-B2A8032AF810}" destId="{1272B048-43C0-4A8A-AD45-A1FEEB2936D0}" srcOrd="13" destOrd="0" presId="urn:microsoft.com/office/officeart/2008/layout/PictureStrips"/>
    <dgm:cxn modelId="{131101AE-2F44-477F-83F3-C2F027BBCBFE}" type="presParOf" srcId="{D1798F4E-47AA-4AEC-A839-B2A8032AF810}" destId="{A25DE58D-26E1-458E-B772-FC97D8FE8E23}" srcOrd="14" destOrd="0" presId="urn:microsoft.com/office/officeart/2008/layout/PictureStrips"/>
    <dgm:cxn modelId="{78D2E140-1E2B-488D-A6DD-E02D668BDA44}" type="presParOf" srcId="{A25DE58D-26E1-458E-B772-FC97D8FE8E23}" destId="{BA58EC4A-8198-4A61-8AB0-5D8E6BAA362E}" srcOrd="0" destOrd="0" presId="urn:microsoft.com/office/officeart/2008/layout/PictureStrips"/>
    <dgm:cxn modelId="{84B1E49C-323A-4A2C-ACC4-6D1E60333798}" type="presParOf" srcId="{A25DE58D-26E1-458E-B772-FC97D8FE8E23}" destId="{1E737C63-FDB9-4516-9801-EFB03FB652F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EDE8AF-BB7D-4F4A-BB4C-795A12FBFAA0}"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29DFE7F1-2081-464B-AA6A-D5555DC8F6FA}">
      <dgm:prSet custT="1"/>
      <dgm:spPr>
        <a:solidFill>
          <a:schemeClr val="accent2">
            <a:lumMod val="50000"/>
          </a:schemeClr>
        </a:solidFill>
      </dgm:spPr>
      <dgm:t>
        <a:bodyPr/>
        <a:lstStyle/>
        <a:p>
          <a:r>
            <a:rPr lang="en" sz="2000" b="1" dirty="0"/>
            <a:t>Amaute in lianpip lam dingin zawhthawh thu tawh sawl hong kipan uh hi (Pai. 1:11)</a:t>
          </a:r>
          <a:endParaRPr lang="es-ES" sz="2000" dirty="0"/>
        </a:p>
      </dgm:t>
    </dgm:pt>
    <dgm:pt modelId="{DCCBEADB-A1F9-45B6-99E8-01485727A0DE}" type="parTrans" cxnId="{04BE3E8F-1F05-4482-A322-505215E58408}">
      <dgm:prSet/>
      <dgm:spPr/>
      <dgm:t>
        <a:bodyPr/>
        <a:lstStyle/>
        <a:p>
          <a:endParaRPr lang="es-ES" sz="2400"/>
        </a:p>
      </dgm:t>
    </dgm:pt>
    <dgm:pt modelId="{4D386B01-EA44-4BA8-960B-68AE5D36E003}" type="sibTrans" cxnId="{04BE3E8F-1F05-4482-A322-505215E58408}">
      <dgm:prSet/>
      <dgm:spPr/>
      <dgm:t>
        <a:bodyPr/>
        <a:lstStyle/>
        <a:p>
          <a:endParaRPr lang="es-ES" sz="2400"/>
        </a:p>
      </dgm:t>
    </dgm:pt>
    <dgm:pt modelId="{FBE99969-2C6E-42A8-ACBE-F4259716DC56}">
      <dgm:prSet custT="1"/>
      <dgm:spPr>
        <a:solidFill>
          <a:srgbClr val="7030A0"/>
        </a:solidFill>
      </dgm:spPr>
      <dgm:t>
        <a:bodyPr/>
        <a:lstStyle/>
        <a:p>
          <a:r>
            <a:rPr lang="en" sz="2000" b="1" dirty="0"/>
            <a:t>A ngetnate uh gaak sak semsem uh a, nasem/sila in hong kheel uh hi (Pai. 1:13-14)</a:t>
          </a:r>
          <a:endParaRPr lang="es-ES" sz="2000" dirty="0"/>
        </a:p>
      </dgm:t>
    </dgm:pt>
    <dgm:pt modelId="{FAF23270-56F8-4538-9004-EBB69327B5C7}" type="parTrans" cxnId="{BF4A143D-F994-41C6-B27B-8E004B833804}">
      <dgm:prSet/>
      <dgm:spPr/>
      <dgm:t>
        <a:bodyPr/>
        <a:lstStyle/>
        <a:p>
          <a:endParaRPr lang="es-ES" sz="2400"/>
        </a:p>
      </dgm:t>
    </dgm:pt>
    <dgm:pt modelId="{29423343-989F-4F68-B3BD-235907DB4B15}" type="sibTrans" cxnId="{BF4A143D-F994-41C6-B27B-8E004B833804}">
      <dgm:prSet/>
      <dgm:spPr/>
      <dgm:t>
        <a:bodyPr/>
        <a:lstStyle/>
        <a:p>
          <a:endParaRPr lang="es-ES" sz="2400"/>
        </a:p>
      </dgm:t>
    </dgm:pt>
    <dgm:pt modelId="{E9F2471E-F8E1-47F3-B05D-ECD3DF1CD8B7}">
      <dgm:prSet custT="1"/>
      <dgm:spPr>
        <a:solidFill>
          <a:schemeClr val="accent4">
            <a:lumMod val="50000"/>
          </a:schemeClr>
        </a:solidFill>
      </dgm:spPr>
      <dgm:t>
        <a:bodyPr/>
        <a:lstStyle/>
        <a:p>
          <a:r>
            <a:rPr lang="en" sz="2000" b="1" dirty="0"/>
            <a:t>Amaute in naudomte zangh in tapasalte thah ding thupia hi (Pai. 1:15-16)</a:t>
          </a:r>
          <a:endParaRPr lang="es-ES" sz="2000" dirty="0"/>
        </a:p>
      </dgm:t>
    </dgm:pt>
    <dgm:pt modelId="{2F396D39-274C-4D75-82E3-4FE8696C4832}" type="parTrans" cxnId="{BAE3B004-CFBE-455D-B696-83FC567FE4B5}">
      <dgm:prSet/>
      <dgm:spPr/>
      <dgm:t>
        <a:bodyPr/>
        <a:lstStyle/>
        <a:p>
          <a:endParaRPr lang="es-ES" sz="2400"/>
        </a:p>
      </dgm:t>
    </dgm:pt>
    <dgm:pt modelId="{C0C429A7-1E0C-403B-8CF2-83A5748A4271}" type="sibTrans" cxnId="{BAE3B004-CFBE-455D-B696-83FC567FE4B5}">
      <dgm:prSet/>
      <dgm:spPr/>
      <dgm:t>
        <a:bodyPr/>
        <a:lstStyle/>
        <a:p>
          <a:endParaRPr lang="es-ES" sz="2400"/>
        </a:p>
      </dgm:t>
    </dgm:pt>
    <dgm:pt modelId="{C80B3D93-BB5A-4FB3-92B4-6B5C57C3F159}">
      <dgm:prSet custT="1"/>
      <dgm:spPr>
        <a:solidFill>
          <a:schemeClr val="accent5">
            <a:lumMod val="50000"/>
          </a:schemeClr>
        </a:solidFill>
      </dgm:spPr>
      <dgm:t>
        <a:bodyPr/>
        <a:lstStyle/>
        <a:p>
          <a:r>
            <a:rPr lang="en" sz="2000" b="1" dirty="0"/>
            <a:t>Atawpna ah, amaute in pasal no khempeuh  pel lo-in that hamtang dingin thupia hi (Pai. 1:22)</a:t>
          </a:r>
          <a:endParaRPr lang="es-ES" sz="2000" dirty="0"/>
        </a:p>
      </dgm:t>
    </dgm:pt>
    <dgm:pt modelId="{6F6ECBB9-8AFE-4909-8E94-476304E4BABD}" type="parTrans" cxnId="{D99C8207-3A50-43FE-9450-684E8F1ADC54}">
      <dgm:prSet/>
      <dgm:spPr/>
      <dgm:t>
        <a:bodyPr/>
        <a:lstStyle/>
        <a:p>
          <a:endParaRPr lang="es-ES" sz="2400"/>
        </a:p>
      </dgm:t>
    </dgm:pt>
    <dgm:pt modelId="{7DDF903B-2114-4194-8E9A-B1475BFAFFDC}" type="sibTrans" cxnId="{D99C8207-3A50-43FE-9450-684E8F1ADC54}">
      <dgm:prSet/>
      <dgm:spPr/>
      <dgm:t>
        <a:bodyPr/>
        <a:lstStyle/>
        <a:p>
          <a:endParaRPr lang="es-ES" sz="2400"/>
        </a:p>
      </dgm:t>
    </dgm:pt>
    <dgm:pt modelId="{AC12DEC2-195F-491A-9332-A23E180F8FA6}" type="pres">
      <dgm:prSet presAssocID="{8AEDE8AF-BB7D-4F4A-BB4C-795A12FBFAA0}" presName="linearFlow" presStyleCnt="0">
        <dgm:presLayoutVars>
          <dgm:dir/>
          <dgm:resizeHandles val="exact"/>
        </dgm:presLayoutVars>
      </dgm:prSet>
      <dgm:spPr/>
    </dgm:pt>
    <dgm:pt modelId="{6021BCB9-3028-4E50-8C9C-5F98EAE97B08}" type="pres">
      <dgm:prSet presAssocID="{29DFE7F1-2081-464B-AA6A-D5555DC8F6FA}" presName="composite" presStyleCnt="0"/>
      <dgm:spPr/>
    </dgm:pt>
    <dgm:pt modelId="{E410EF78-B3D3-4D34-AB77-1E1BB1FB4B9B}" type="pres">
      <dgm:prSet presAssocID="{29DFE7F1-2081-464B-AA6A-D5555DC8F6FA}" presName="imgShp" presStyleLbl="fgImgPlace1" presStyleIdx="0" presStyleCnt="4" custLinFactX="-82598" custLinFactNeighborX="-100000"/>
      <dgm:spPr/>
    </dgm:pt>
    <dgm:pt modelId="{54538D87-3193-4E21-A82F-615424D6C4EC}" type="pres">
      <dgm:prSet presAssocID="{29DFE7F1-2081-464B-AA6A-D5555DC8F6FA}" presName="txShp" presStyleLbl="node1" presStyleIdx="0" presStyleCnt="4" custScaleX="145386" custLinFactNeighborX="2497">
        <dgm:presLayoutVars>
          <dgm:bulletEnabled val="1"/>
        </dgm:presLayoutVars>
      </dgm:prSet>
      <dgm:spPr/>
    </dgm:pt>
    <dgm:pt modelId="{55CFE8E7-CBE7-45A9-BF3C-4C3BE45AFC6F}" type="pres">
      <dgm:prSet presAssocID="{4D386B01-EA44-4BA8-960B-68AE5D36E003}" presName="spacing" presStyleCnt="0"/>
      <dgm:spPr/>
    </dgm:pt>
    <dgm:pt modelId="{444FF81C-3D76-4158-8DC1-69D3DD9C65F0}" type="pres">
      <dgm:prSet presAssocID="{FBE99969-2C6E-42A8-ACBE-F4259716DC56}" presName="composite" presStyleCnt="0"/>
      <dgm:spPr/>
    </dgm:pt>
    <dgm:pt modelId="{85654FAA-648B-47D0-8005-ED9A2A9C04AD}" type="pres">
      <dgm:prSet presAssocID="{FBE99969-2C6E-42A8-ACBE-F4259716DC56}" presName="imgShp" presStyleLbl="fgImgPlace1" presStyleIdx="1" presStyleCnt="4" custLinFactX="-82598" custLinFactNeighborX="-100000"/>
      <dgm:spPr>
        <a:solidFill>
          <a:srgbClr val="DCC5ED"/>
        </a:solidFill>
      </dgm:spPr>
    </dgm:pt>
    <dgm:pt modelId="{458A8969-F58C-4E7B-B318-8D58FC929D4D}" type="pres">
      <dgm:prSet presAssocID="{FBE99969-2C6E-42A8-ACBE-F4259716DC56}" presName="txShp" presStyleLbl="node1" presStyleIdx="1" presStyleCnt="4" custScaleX="145386" custLinFactNeighborX="2497">
        <dgm:presLayoutVars>
          <dgm:bulletEnabled val="1"/>
        </dgm:presLayoutVars>
      </dgm:prSet>
      <dgm:spPr/>
    </dgm:pt>
    <dgm:pt modelId="{B15FCAB5-F1E8-470F-BD53-AF32A268F098}" type="pres">
      <dgm:prSet presAssocID="{29423343-989F-4F68-B3BD-235907DB4B15}" presName="spacing" presStyleCnt="0"/>
      <dgm:spPr/>
    </dgm:pt>
    <dgm:pt modelId="{73D85A97-57BD-412E-8967-A91238BC670A}" type="pres">
      <dgm:prSet presAssocID="{E9F2471E-F8E1-47F3-B05D-ECD3DF1CD8B7}" presName="composite" presStyleCnt="0"/>
      <dgm:spPr/>
    </dgm:pt>
    <dgm:pt modelId="{2197E2BF-318A-432D-9841-94D6869753DB}" type="pres">
      <dgm:prSet presAssocID="{E9F2471E-F8E1-47F3-B05D-ECD3DF1CD8B7}" presName="imgShp" presStyleLbl="fgImgPlace1" presStyleIdx="2" presStyleCnt="4" custLinFactX="-82598" custLinFactNeighborX="-100000"/>
      <dgm:spPr/>
    </dgm:pt>
    <dgm:pt modelId="{B3C15371-A3DD-445A-91CB-098347A2B430}" type="pres">
      <dgm:prSet presAssocID="{E9F2471E-F8E1-47F3-B05D-ECD3DF1CD8B7}" presName="txShp" presStyleLbl="node1" presStyleIdx="2" presStyleCnt="4" custScaleX="145386" custLinFactNeighborX="2497">
        <dgm:presLayoutVars>
          <dgm:bulletEnabled val="1"/>
        </dgm:presLayoutVars>
      </dgm:prSet>
      <dgm:spPr/>
    </dgm:pt>
    <dgm:pt modelId="{BC4F7826-7E5D-4B07-BF14-90B3EBE0918F}" type="pres">
      <dgm:prSet presAssocID="{C0C429A7-1E0C-403B-8CF2-83A5748A4271}" presName="spacing" presStyleCnt="0"/>
      <dgm:spPr/>
    </dgm:pt>
    <dgm:pt modelId="{E52E3DCD-B467-42C1-9F11-400F84E26016}" type="pres">
      <dgm:prSet presAssocID="{C80B3D93-BB5A-4FB3-92B4-6B5C57C3F159}" presName="composite" presStyleCnt="0"/>
      <dgm:spPr/>
    </dgm:pt>
    <dgm:pt modelId="{6B5DC7AD-122C-4DFB-88C3-93D4FC66FF88}" type="pres">
      <dgm:prSet presAssocID="{C80B3D93-BB5A-4FB3-92B4-6B5C57C3F159}" presName="imgShp" presStyleLbl="fgImgPlace1" presStyleIdx="3" presStyleCnt="4" custLinFactX="-82598" custLinFactNeighborX="-100000"/>
      <dgm:spPr/>
    </dgm:pt>
    <dgm:pt modelId="{12C9CC15-2863-413F-ADE7-C0F979814968}" type="pres">
      <dgm:prSet presAssocID="{C80B3D93-BB5A-4FB3-92B4-6B5C57C3F159}" presName="txShp" presStyleLbl="node1" presStyleIdx="3" presStyleCnt="4" custScaleX="145386" custLinFactNeighborX="2497">
        <dgm:presLayoutVars>
          <dgm:bulletEnabled val="1"/>
        </dgm:presLayoutVars>
      </dgm:prSet>
      <dgm:spPr/>
    </dgm:pt>
  </dgm:ptLst>
  <dgm:cxnLst>
    <dgm:cxn modelId="{BAE3B004-CFBE-455D-B696-83FC567FE4B5}" srcId="{8AEDE8AF-BB7D-4F4A-BB4C-795A12FBFAA0}" destId="{E9F2471E-F8E1-47F3-B05D-ECD3DF1CD8B7}" srcOrd="2" destOrd="0" parTransId="{2F396D39-274C-4D75-82E3-4FE8696C4832}" sibTransId="{C0C429A7-1E0C-403B-8CF2-83A5748A4271}"/>
    <dgm:cxn modelId="{D99C8207-3A50-43FE-9450-684E8F1ADC54}" srcId="{8AEDE8AF-BB7D-4F4A-BB4C-795A12FBFAA0}" destId="{C80B3D93-BB5A-4FB3-92B4-6B5C57C3F159}" srcOrd="3" destOrd="0" parTransId="{6F6ECBB9-8AFE-4909-8E94-476304E4BABD}" sibTransId="{7DDF903B-2114-4194-8E9A-B1475BFAFFDC}"/>
    <dgm:cxn modelId="{BC39F00D-0D2E-4059-8C82-31B74259569B}" type="presOf" srcId="{FBE99969-2C6E-42A8-ACBE-F4259716DC56}" destId="{458A8969-F58C-4E7B-B318-8D58FC929D4D}" srcOrd="0" destOrd="0" presId="urn:microsoft.com/office/officeart/2005/8/layout/vList3"/>
    <dgm:cxn modelId="{976A433B-7682-4195-8E95-4355260CF1D1}" type="presOf" srcId="{E9F2471E-F8E1-47F3-B05D-ECD3DF1CD8B7}" destId="{B3C15371-A3DD-445A-91CB-098347A2B430}" srcOrd="0" destOrd="0" presId="urn:microsoft.com/office/officeart/2005/8/layout/vList3"/>
    <dgm:cxn modelId="{BF4A143D-F994-41C6-B27B-8E004B833804}" srcId="{8AEDE8AF-BB7D-4F4A-BB4C-795A12FBFAA0}" destId="{FBE99969-2C6E-42A8-ACBE-F4259716DC56}" srcOrd="1" destOrd="0" parTransId="{FAF23270-56F8-4538-9004-EBB69327B5C7}" sibTransId="{29423343-989F-4F68-B3BD-235907DB4B15}"/>
    <dgm:cxn modelId="{7AB87B49-AB2A-421A-BB80-C72088D213FA}" type="presOf" srcId="{29DFE7F1-2081-464B-AA6A-D5555DC8F6FA}" destId="{54538D87-3193-4E21-A82F-615424D6C4EC}" srcOrd="0" destOrd="0" presId="urn:microsoft.com/office/officeart/2005/8/layout/vList3"/>
    <dgm:cxn modelId="{32344959-C393-4DA1-9153-CA0B5CC9AA2F}" type="presOf" srcId="{8AEDE8AF-BB7D-4F4A-BB4C-795A12FBFAA0}" destId="{AC12DEC2-195F-491A-9332-A23E180F8FA6}" srcOrd="0" destOrd="0" presId="urn:microsoft.com/office/officeart/2005/8/layout/vList3"/>
    <dgm:cxn modelId="{04BE3E8F-1F05-4482-A322-505215E58408}" srcId="{8AEDE8AF-BB7D-4F4A-BB4C-795A12FBFAA0}" destId="{29DFE7F1-2081-464B-AA6A-D5555DC8F6FA}" srcOrd="0" destOrd="0" parTransId="{DCCBEADB-A1F9-45B6-99E8-01485727A0DE}" sibTransId="{4D386B01-EA44-4BA8-960B-68AE5D36E003}"/>
    <dgm:cxn modelId="{87CDF3BB-DA92-4C1B-87D7-AECCABB0917A}" type="presOf" srcId="{C80B3D93-BB5A-4FB3-92B4-6B5C57C3F159}" destId="{12C9CC15-2863-413F-ADE7-C0F979814968}" srcOrd="0" destOrd="0" presId="urn:microsoft.com/office/officeart/2005/8/layout/vList3"/>
    <dgm:cxn modelId="{F5A8FD09-0906-45FC-9159-2DD457CC6C68}" type="presParOf" srcId="{AC12DEC2-195F-491A-9332-A23E180F8FA6}" destId="{6021BCB9-3028-4E50-8C9C-5F98EAE97B08}" srcOrd="0" destOrd="0" presId="urn:microsoft.com/office/officeart/2005/8/layout/vList3"/>
    <dgm:cxn modelId="{9DFACA42-C32E-4249-A399-0F4FB4C516D5}" type="presParOf" srcId="{6021BCB9-3028-4E50-8C9C-5F98EAE97B08}" destId="{E410EF78-B3D3-4D34-AB77-1E1BB1FB4B9B}" srcOrd="0" destOrd="0" presId="urn:microsoft.com/office/officeart/2005/8/layout/vList3"/>
    <dgm:cxn modelId="{A1FB123E-6AB0-4DCD-BF0A-89E228D45350}" type="presParOf" srcId="{6021BCB9-3028-4E50-8C9C-5F98EAE97B08}" destId="{54538D87-3193-4E21-A82F-615424D6C4EC}" srcOrd="1" destOrd="0" presId="urn:microsoft.com/office/officeart/2005/8/layout/vList3"/>
    <dgm:cxn modelId="{D2FA53B1-61F9-4D61-83C1-4A991DACCDC6}" type="presParOf" srcId="{AC12DEC2-195F-491A-9332-A23E180F8FA6}" destId="{55CFE8E7-CBE7-45A9-BF3C-4C3BE45AFC6F}" srcOrd="1" destOrd="0" presId="urn:microsoft.com/office/officeart/2005/8/layout/vList3"/>
    <dgm:cxn modelId="{D630EEF6-2B14-4882-9379-0E6522286D19}" type="presParOf" srcId="{AC12DEC2-195F-491A-9332-A23E180F8FA6}" destId="{444FF81C-3D76-4158-8DC1-69D3DD9C65F0}" srcOrd="2" destOrd="0" presId="urn:microsoft.com/office/officeart/2005/8/layout/vList3"/>
    <dgm:cxn modelId="{172D42A2-2AD9-4440-8159-FC04CDC4938E}" type="presParOf" srcId="{444FF81C-3D76-4158-8DC1-69D3DD9C65F0}" destId="{85654FAA-648B-47D0-8005-ED9A2A9C04AD}" srcOrd="0" destOrd="0" presId="urn:microsoft.com/office/officeart/2005/8/layout/vList3"/>
    <dgm:cxn modelId="{9288221F-4B4F-4FE2-9E58-F43793126966}" type="presParOf" srcId="{444FF81C-3D76-4158-8DC1-69D3DD9C65F0}" destId="{458A8969-F58C-4E7B-B318-8D58FC929D4D}" srcOrd="1" destOrd="0" presId="urn:microsoft.com/office/officeart/2005/8/layout/vList3"/>
    <dgm:cxn modelId="{2B802B9E-5DCB-4C6F-88EE-328AC0910E9F}" type="presParOf" srcId="{AC12DEC2-195F-491A-9332-A23E180F8FA6}" destId="{B15FCAB5-F1E8-470F-BD53-AF32A268F098}" srcOrd="3" destOrd="0" presId="urn:microsoft.com/office/officeart/2005/8/layout/vList3"/>
    <dgm:cxn modelId="{A61A6E25-5E18-43D7-8938-BD482A91B24A}" type="presParOf" srcId="{AC12DEC2-195F-491A-9332-A23E180F8FA6}" destId="{73D85A97-57BD-412E-8967-A91238BC670A}" srcOrd="4" destOrd="0" presId="urn:microsoft.com/office/officeart/2005/8/layout/vList3"/>
    <dgm:cxn modelId="{EE88AE66-C493-4C51-A279-E804FB95C0A1}" type="presParOf" srcId="{73D85A97-57BD-412E-8967-A91238BC670A}" destId="{2197E2BF-318A-432D-9841-94D6869753DB}" srcOrd="0" destOrd="0" presId="urn:microsoft.com/office/officeart/2005/8/layout/vList3"/>
    <dgm:cxn modelId="{498F1EC6-4FFB-40C0-8027-0BB5EE56B208}" type="presParOf" srcId="{73D85A97-57BD-412E-8967-A91238BC670A}" destId="{B3C15371-A3DD-445A-91CB-098347A2B430}" srcOrd="1" destOrd="0" presId="urn:microsoft.com/office/officeart/2005/8/layout/vList3"/>
    <dgm:cxn modelId="{8503A6D7-17AA-4AE3-A0EF-EEB362997A7D}" type="presParOf" srcId="{AC12DEC2-195F-491A-9332-A23E180F8FA6}" destId="{BC4F7826-7E5D-4B07-BF14-90B3EBE0918F}" srcOrd="5" destOrd="0" presId="urn:microsoft.com/office/officeart/2005/8/layout/vList3"/>
    <dgm:cxn modelId="{FD59816C-8A88-43B6-B762-0ED6DA509007}" type="presParOf" srcId="{AC12DEC2-195F-491A-9332-A23E180F8FA6}" destId="{E52E3DCD-B467-42C1-9F11-400F84E26016}" srcOrd="6" destOrd="0" presId="urn:microsoft.com/office/officeart/2005/8/layout/vList3"/>
    <dgm:cxn modelId="{DF717349-552D-4162-848C-16D13287518A}" type="presParOf" srcId="{E52E3DCD-B467-42C1-9F11-400F84E26016}" destId="{6B5DC7AD-122C-4DFB-88C3-93D4FC66FF88}" srcOrd="0" destOrd="0" presId="urn:microsoft.com/office/officeart/2005/8/layout/vList3"/>
    <dgm:cxn modelId="{8F341CFC-8B64-468C-AE00-CCCFD9E5AB29}" type="presParOf" srcId="{E52E3DCD-B467-42C1-9F11-400F84E26016}" destId="{12C9CC15-2863-413F-ADE7-C0F97981496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E1955-B321-4C66-AABB-E99006D24903}">
      <dsp:nvSpPr>
        <dsp:cNvPr id="0" name=""/>
        <dsp:cNvSpPr/>
      </dsp:nvSpPr>
      <dsp:spPr>
        <a:xfrm>
          <a:off x="0" y="0"/>
          <a:ext cx="1449440" cy="1449440"/>
        </a:xfrm>
        <a:prstGeom prst="pie">
          <a:avLst>
            <a:gd name="adj1" fmla="val 5400000"/>
            <a:gd name="adj2" fmla="val 162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5BA5F6-7F62-43A7-810B-64AAE5C05AE5}">
      <dsp:nvSpPr>
        <dsp:cNvPr id="0" name=""/>
        <dsp:cNvSpPr/>
      </dsp:nvSpPr>
      <dsp:spPr>
        <a:xfrm>
          <a:off x="724720" y="0"/>
          <a:ext cx="7845976" cy="1449440"/>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Haran ah Abraham a pai hun pan in Egypt ah Jacob’ a tun’ dong: kum 215 sawt hi</a:t>
          </a:r>
          <a:endParaRPr lang="es-ES" sz="2000" kern="1200" dirty="0"/>
        </a:p>
      </dsp:txBody>
      <dsp:txXfrm>
        <a:off x="724720" y="0"/>
        <a:ext cx="7845976" cy="688483"/>
      </dsp:txXfrm>
    </dsp:sp>
    <dsp:sp modelId="{DAF4A8B3-C52F-4916-BF25-5BBBBE515583}">
      <dsp:nvSpPr>
        <dsp:cNvPr id="0" name=""/>
        <dsp:cNvSpPr/>
      </dsp:nvSpPr>
      <dsp:spPr>
        <a:xfrm>
          <a:off x="380477" y="688483"/>
          <a:ext cx="688484" cy="688484"/>
        </a:xfrm>
        <a:prstGeom prst="pie">
          <a:avLst>
            <a:gd name="adj1" fmla="val 5400000"/>
            <a:gd name="adj2" fmla="val 16200000"/>
          </a:avLst>
        </a:prstGeom>
        <a:solidFill>
          <a:schemeClr val="accent4">
            <a:hueOff val="-5039990"/>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45BF50-50E4-4675-A019-D88531A5A1E4}">
      <dsp:nvSpPr>
        <dsp:cNvPr id="0" name=""/>
        <dsp:cNvSpPr/>
      </dsp:nvSpPr>
      <dsp:spPr>
        <a:xfrm>
          <a:off x="724720" y="688483"/>
          <a:ext cx="7845976" cy="688484"/>
        </a:xfrm>
        <a:prstGeom prst="rect">
          <a:avLst/>
        </a:prstGeom>
        <a:solidFill>
          <a:schemeClr val="accent5">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Egypt gam ah Jacob a tun’ hun panin a paikhiat dong: kum 215 sawt</a:t>
          </a:r>
          <a:endParaRPr lang="es-ES" sz="2000" kern="1200" dirty="0"/>
        </a:p>
      </dsp:txBody>
      <dsp:txXfrm>
        <a:off x="724720" y="688483"/>
        <a:ext cx="7845976" cy="688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BD2E2-4AAF-4E96-ADAD-59F0BBD38427}">
      <dsp:nvSpPr>
        <dsp:cNvPr id="0" name=""/>
        <dsp:cNvSpPr/>
      </dsp:nvSpPr>
      <dsp:spPr>
        <a:xfrm>
          <a:off x="47" y="22363"/>
          <a:ext cx="1430856" cy="1574933"/>
        </a:xfrm>
        <a:prstGeom prst="roundRect">
          <a:avLst>
            <a:gd name="adj" fmla="val 10000"/>
          </a:avLst>
        </a:prstGeom>
        <a:blipFill dpi="0" rotWithShape="0">
          <a:blip xmlns:r="http://schemas.openxmlformats.org/officeDocument/2006/relationships" r:embed="rId1"/>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 sz="6000" kern="1200" dirty="0"/>
            <a:t> </a:t>
          </a:r>
        </a:p>
      </dsp:txBody>
      <dsp:txXfrm>
        <a:off x="41955" y="64271"/>
        <a:ext cx="1347040" cy="1491117"/>
      </dsp:txXfrm>
    </dsp:sp>
    <dsp:sp modelId="{E6B43066-B239-4643-ABC4-EC0D2FED53BC}">
      <dsp:nvSpPr>
        <dsp:cNvPr id="0" name=""/>
        <dsp:cNvSpPr/>
      </dsp:nvSpPr>
      <dsp:spPr>
        <a:xfrm>
          <a:off x="1490171" y="726318"/>
          <a:ext cx="142778" cy="16702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1490171" y="759723"/>
        <a:ext cx="99945" cy="100213"/>
      </dsp:txXfrm>
    </dsp:sp>
    <dsp:sp modelId="{32274D1B-E1DF-438B-A2E4-024496EB872E}">
      <dsp:nvSpPr>
        <dsp:cNvPr id="0" name=""/>
        <dsp:cNvSpPr/>
      </dsp:nvSpPr>
      <dsp:spPr>
        <a:xfrm>
          <a:off x="1700298" y="22363"/>
          <a:ext cx="1430856" cy="1574933"/>
        </a:xfrm>
        <a:prstGeom prst="roundRect">
          <a:avLst>
            <a:gd name="adj" fmla="val 10000"/>
          </a:avLst>
        </a:prstGeom>
        <a:blipFill dpi="0" rotWithShape="0">
          <a:blip xmlns:r="http://schemas.openxmlformats.org/officeDocument/2006/relationships" r:embed="rId2"/>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 sz="6000" kern="1200" dirty="0"/>
            <a:t> </a:t>
          </a:r>
        </a:p>
      </dsp:txBody>
      <dsp:txXfrm>
        <a:off x="1742206" y="64271"/>
        <a:ext cx="1347040" cy="1491117"/>
      </dsp:txXfrm>
    </dsp:sp>
    <dsp:sp modelId="{B109C72A-C06E-4C3D-BC59-744C76F90628}">
      <dsp:nvSpPr>
        <dsp:cNvPr id="0" name=""/>
        <dsp:cNvSpPr/>
      </dsp:nvSpPr>
      <dsp:spPr>
        <a:xfrm rot="5400000">
          <a:off x="2344337" y="1644441"/>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5400000">
        <a:off x="2365620" y="1656564"/>
        <a:ext cx="100213" cy="99945"/>
      </dsp:txXfrm>
    </dsp:sp>
    <dsp:sp modelId="{67AEB71F-284C-4CD2-8B47-3EF7136E2CA8}">
      <dsp:nvSpPr>
        <dsp:cNvPr id="0" name=""/>
        <dsp:cNvSpPr/>
      </dsp:nvSpPr>
      <dsp:spPr>
        <a:xfrm>
          <a:off x="1700298" y="1866690"/>
          <a:ext cx="1430856" cy="1574933"/>
        </a:xfrm>
        <a:prstGeom prst="roundRect">
          <a:avLst>
            <a:gd name="adj" fmla="val 10000"/>
          </a:avLst>
        </a:prstGeom>
        <a:blipFill dpi="0" rotWithShape="0">
          <a:blip xmlns:r="http://schemas.openxmlformats.org/officeDocument/2006/relationships" r:embed="rId3"/>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 sz="5900" kern="1200" dirty="0"/>
            <a:t> </a:t>
          </a:r>
        </a:p>
      </dsp:txBody>
      <dsp:txXfrm>
        <a:off x="1742206" y="1908598"/>
        <a:ext cx="1347040" cy="1491117"/>
      </dsp:txXfrm>
    </dsp:sp>
    <dsp:sp modelId="{9135E337-630C-4EED-BECA-D3793DA0A1CC}">
      <dsp:nvSpPr>
        <dsp:cNvPr id="0" name=""/>
        <dsp:cNvSpPr/>
      </dsp:nvSpPr>
      <dsp:spPr>
        <a:xfrm rot="10800000">
          <a:off x="1498253" y="2570645"/>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10800000">
        <a:off x="1541086" y="2604050"/>
        <a:ext cx="99945" cy="100213"/>
      </dsp:txXfrm>
    </dsp:sp>
    <dsp:sp modelId="{A1CEC614-C944-443A-85EB-583C6864F61F}">
      <dsp:nvSpPr>
        <dsp:cNvPr id="0" name=""/>
        <dsp:cNvSpPr/>
      </dsp:nvSpPr>
      <dsp:spPr>
        <a:xfrm>
          <a:off x="47" y="1866690"/>
          <a:ext cx="1430856" cy="1574933"/>
        </a:xfrm>
        <a:prstGeom prst="roundRect">
          <a:avLst>
            <a:gd name="adj" fmla="val 10000"/>
          </a:avLst>
        </a:prstGeom>
        <a:blipFill dpi="0" rotWithShape="0">
          <a:blip xmlns:r="http://schemas.openxmlformats.org/officeDocument/2006/relationships" r:embed="rId4"/>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 sz="5800" kern="1200" dirty="0"/>
            <a:t> </a:t>
          </a:r>
        </a:p>
      </dsp:txBody>
      <dsp:txXfrm>
        <a:off x="41955" y="1908598"/>
        <a:ext cx="1347040" cy="1491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8B774-9D05-437F-B1E5-DCEB6C5CE805}">
      <dsp:nvSpPr>
        <dsp:cNvPr id="0" name=""/>
        <dsp:cNvSpPr/>
      </dsp:nvSpPr>
      <dsp:spPr>
        <a:xfrm>
          <a:off x="524332" y="52730"/>
          <a:ext cx="3830243" cy="1230052"/>
        </a:xfrm>
        <a:prstGeom prst="rect">
          <a:avLst/>
        </a:prstGeom>
        <a:solidFill>
          <a:srgbClr val="DAC2EC"/>
        </a:solidFill>
        <a:ln w="19050" cap="flat" cmpd="sng" algn="ctr">
          <a:solidFill>
            <a:srgbClr val="7030A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Ahmose I (1575/1550). Hyksos hong zo hi. Amah in “Joseph theilo” in, Israel mite sila a suaksak Pharaoh ahi hi  (Pai. 1:8-12)</a:t>
          </a:r>
          <a:endParaRPr lang="es-ES" sz="1800" kern="1200" dirty="0"/>
        </a:p>
      </dsp:txBody>
      <dsp:txXfrm>
        <a:off x="524332" y="52730"/>
        <a:ext cx="3830243" cy="1230052"/>
      </dsp:txXfrm>
    </dsp:sp>
    <dsp:sp modelId="{63D04BA7-DCEC-4E13-B4EA-D6E4D468A75B}">
      <dsp:nvSpPr>
        <dsp:cNvPr id="0" name=""/>
        <dsp:cNvSpPr/>
      </dsp:nvSpPr>
      <dsp:spPr>
        <a:xfrm>
          <a:off x="338790" y="713"/>
          <a:ext cx="724546" cy="1086819"/>
        </a:xfrm>
        <a:prstGeom prst="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59893D3-0CB2-4313-9E40-D94B48CEE776}">
      <dsp:nvSpPr>
        <dsp:cNvPr id="0" name=""/>
        <dsp:cNvSpPr/>
      </dsp:nvSpPr>
      <dsp:spPr>
        <a:xfrm>
          <a:off x="4607022" y="211866"/>
          <a:ext cx="3215740" cy="1004919"/>
        </a:xfrm>
        <a:prstGeom prst="rect">
          <a:avLst/>
        </a:prstGeom>
        <a:solidFill>
          <a:schemeClr val="accent3">
            <a:lumMod val="20000"/>
            <a:lumOff val="80000"/>
          </a:schemeClr>
        </a:solidFill>
        <a:ln w="19050" cap="flat" cmpd="sng" algn="ctr">
          <a:solidFill>
            <a:schemeClr val="accent3"/>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8066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Amenophis I (1550/1530). Amah pen Israel mite bawlsia suak hi (Pai. 1:13-14)</a:t>
          </a:r>
          <a:endParaRPr lang="es-ES" sz="1800" kern="1200" dirty="0"/>
        </a:p>
      </dsp:txBody>
      <dsp:txXfrm>
        <a:off x="4607022" y="211866"/>
        <a:ext cx="3215740" cy="1004919"/>
      </dsp:txXfrm>
    </dsp:sp>
    <dsp:sp modelId="{E173E195-7227-4497-BEC4-905339BC0AEE}">
      <dsp:nvSpPr>
        <dsp:cNvPr id="0" name=""/>
        <dsp:cNvSpPr/>
      </dsp:nvSpPr>
      <dsp:spPr>
        <a:xfrm>
          <a:off x="4473033" y="66711"/>
          <a:ext cx="703443" cy="1055164"/>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704EF9B-A9F5-4720-9062-C5B5F91207F3}">
      <dsp:nvSpPr>
        <dsp:cNvPr id="0" name=""/>
        <dsp:cNvSpPr/>
      </dsp:nvSpPr>
      <dsp:spPr>
        <a:xfrm>
          <a:off x="8079229" y="198969"/>
          <a:ext cx="3312213" cy="1035066"/>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Thutmose I (1530/1517). Hebrew naupangte that dingin thu a piapa hi (Pai. 1:15-22)</a:t>
          </a:r>
          <a:endParaRPr lang="es-ES" sz="1800" kern="1200" dirty="0"/>
        </a:p>
      </dsp:txBody>
      <dsp:txXfrm>
        <a:off x="8079229" y="198969"/>
        <a:ext cx="3312213" cy="1035066"/>
      </dsp:txXfrm>
    </dsp:sp>
    <dsp:sp modelId="{51003E69-EDD3-479C-8F2F-75C20848753B}">
      <dsp:nvSpPr>
        <dsp:cNvPr id="0" name=""/>
        <dsp:cNvSpPr/>
      </dsp:nvSpPr>
      <dsp:spPr>
        <a:xfrm>
          <a:off x="7941220" y="49460"/>
          <a:ext cx="724546" cy="1086819"/>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FD3ACB5-DB5C-498B-9FD1-F26E7DA46754}">
      <dsp:nvSpPr>
        <dsp:cNvPr id="0" name=""/>
        <dsp:cNvSpPr/>
      </dsp:nvSpPr>
      <dsp:spPr>
        <a:xfrm>
          <a:off x="802105" y="1550749"/>
          <a:ext cx="3312213" cy="1035066"/>
        </a:xfrm>
        <a:prstGeom prst="rect">
          <a:avLst/>
        </a:prstGeom>
        <a:solidFill>
          <a:schemeClr val="accent6">
            <a:lumMod val="20000"/>
            <a:lumOff val="80000"/>
          </a:schemeClr>
        </a:solidFill>
        <a:ln w="19050" cap="flat" cmpd="sng" algn="ctr">
          <a:solidFill>
            <a:schemeClr val="accent6"/>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Moses (1530/1410).                       Amah pen Hatshepsut, Thutmose I ii tanu-in a tapa dingin la hi</a:t>
          </a:r>
          <a:endParaRPr lang="es-ES" sz="1800" kern="1200" dirty="0"/>
        </a:p>
      </dsp:txBody>
      <dsp:txXfrm>
        <a:off x="802105" y="1550749"/>
        <a:ext cx="3312213" cy="1035066"/>
      </dsp:txXfrm>
    </dsp:sp>
    <dsp:sp modelId="{7AB22805-E85F-4733-A861-88881A3A3B53}">
      <dsp:nvSpPr>
        <dsp:cNvPr id="0" name=""/>
        <dsp:cNvSpPr/>
      </dsp:nvSpPr>
      <dsp:spPr>
        <a:xfrm>
          <a:off x="664096" y="1401240"/>
          <a:ext cx="724546" cy="1086819"/>
        </a:xfrm>
        <a:prstGeom prst="rect">
          <a:avLst/>
        </a:prstGeom>
        <a:blipFill dpi="0" rotWithShape="1">
          <a:blip xmlns:r="http://schemas.openxmlformats.org/officeDocument/2006/relationships" r:embed="rId4"/>
          <a:srcRect/>
          <a:stretch>
            <a:fillRect l="-20724" t="-5921" r="-21402" b="-7004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1B12703-3E8E-4B93-9BA4-2ADD0A8033D3}">
      <dsp:nvSpPr>
        <dsp:cNvPr id="0" name=""/>
        <dsp:cNvSpPr/>
      </dsp:nvSpPr>
      <dsp:spPr>
        <a:xfrm>
          <a:off x="4370785" y="1550749"/>
          <a:ext cx="3312213" cy="1035066"/>
        </a:xfrm>
        <a:prstGeom prst="rect">
          <a:avLst/>
        </a:prstGeom>
        <a:solidFill>
          <a:schemeClr val="tx2">
            <a:lumMod val="20000"/>
            <a:lumOff val="80000"/>
          </a:schemeClr>
        </a:solidFill>
        <a:ln w="19050" cap="flat" cmpd="sng" algn="ctr">
          <a:solidFill>
            <a:schemeClr val="tx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Thutmose II (1517/?). Ama’ uk laitak in, Moses Egypt pan in taikhia hi (1490)</a:t>
          </a:r>
          <a:endParaRPr lang="es-ES" sz="1800" kern="1200" dirty="0"/>
        </a:p>
      </dsp:txBody>
      <dsp:txXfrm>
        <a:off x="4370785" y="1550749"/>
        <a:ext cx="3312213" cy="1035066"/>
      </dsp:txXfrm>
    </dsp:sp>
    <dsp:sp modelId="{EAA23E0C-F686-4F0A-A517-C414B63058EA}">
      <dsp:nvSpPr>
        <dsp:cNvPr id="0" name=""/>
        <dsp:cNvSpPr/>
      </dsp:nvSpPr>
      <dsp:spPr>
        <a:xfrm>
          <a:off x="4232776" y="1401240"/>
          <a:ext cx="724546" cy="1086819"/>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146FFF6-DDFA-4FA3-AC18-A0591EEAB8D8}">
      <dsp:nvSpPr>
        <dsp:cNvPr id="0" name=""/>
        <dsp:cNvSpPr/>
      </dsp:nvSpPr>
      <dsp:spPr>
        <a:xfrm>
          <a:off x="7939464" y="1550749"/>
          <a:ext cx="3312213" cy="1035066"/>
        </a:xfrm>
        <a:prstGeom prst="rect">
          <a:avLst/>
        </a:prstGeom>
        <a:solidFill>
          <a:schemeClr val="accent1">
            <a:lumMod val="20000"/>
            <a:lumOff val="80000"/>
          </a:schemeClr>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Hatshepsut (?/1479).                  Ama “tapa” Egypt hong tun’kik ma-in si hi</a:t>
          </a:r>
          <a:endParaRPr lang="es-ES" sz="1800" kern="1200" dirty="0"/>
        </a:p>
      </dsp:txBody>
      <dsp:txXfrm>
        <a:off x="7939464" y="1550749"/>
        <a:ext cx="3312213" cy="1035066"/>
      </dsp:txXfrm>
    </dsp:sp>
    <dsp:sp modelId="{B1F7F442-7D03-4F71-9FCA-827703E76CCF}">
      <dsp:nvSpPr>
        <dsp:cNvPr id="0" name=""/>
        <dsp:cNvSpPr/>
      </dsp:nvSpPr>
      <dsp:spPr>
        <a:xfrm>
          <a:off x="7801456" y="1401240"/>
          <a:ext cx="724546" cy="1086819"/>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ADE15E5-F549-4F0C-90A2-A5DEBCA743D8}">
      <dsp:nvSpPr>
        <dsp:cNvPr id="0" name=""/>
        <dsp:cNvSpPr/>
      </dsp:nvSpPr>
      <dsp:spPr>
        <a:xfrm>
          <a:off x="1290580" y="2853783"/>
          <a:ext cx="5604098" cy="1035066"/>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Thutmose III (1479/1450). Paikhiatna pharaoh. A tapa u pen in “gan kawi na lamah thuzeekpi” ahih hangin, gim na 10na ah si ahihmanin kumpi sem manlo hi</a:t>
          </a:r>
          <a:endParaRPr lang="es-ES" sz="1800" kern="1200" dirty="0"/>
        </a:p>
      </dsp:txBody>
      <dsp:txXfrm>
        <a:off x="1290580" y="2853783"/>
        <a:ext cx="5604098" cy="1035066"/>
      </dsp:txXfrm>
    </dsp:sp>
    <dsp:sp modelId="{C339DD00-7089-4D95-B2E0-DE6E76573600}">
      <dsp:nvSpPr>
        <dsp:cNvPr id="0" name=""/>
        <dsp:cNvSpPr/>
      </dsp:nvSpPr>
      <dsp:spPr>
        <a:xfrm>
          <a:off x="1147108" y="2704274"/>
          <a:ext cx="724546" cy="1086819"/>
        </a:xfrm>
        <a:prstGeom prst="rect">
          <a:avLst/>
        </a:prstGeom>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A58EC4A-8198-4A61-8AB0-5D8E6BAA362E}">
      <dsp:nvSpPr>
        <dsp:cNvPr id="0" name=""/>
        <dsp:cNvSpPr/>
      </dsp:nvSpPr>
      <dsp:spPr>
        <a:xfrm>
          <a:off x="7232063" y="2853783"/>
          <a:ext cx="3312213" cy="1035066"/>
        </a:xfrm>
        <a:prstGeom prst="rect">
          <a:avLst/>
        </a:prstGeom>
        <a:solidFill>
          <a:srgbClr val="CCCCFF"/>
        </a:solidFill>
        <a:ln w="19050" cap="flat" cmpd="sng" algn="ctr">
          <a:solidFill>
            <a:srgbClr val="2D2DFF"/>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Amenophis II (1450/1424). Thutmose III na i ta hih hangin tapa u pen hilo hi.</a:t>
          </a:r>
          <a:endParaRPr lang="es-ES" sz="1800" kern="1200" dirty="0"/>
        </a:p>
      </dsp:txBody>
      <dsp:txXfrm>
        <a:off x="7232063" y="2853783"/>
        <a:ext cx="3312213" cy="1035066"/>
      </dsp:txXfrm>
    </dsp:sp>
    <dsp:sp modelId="{1E737C63-FDB9-4516-9801-EFB03FB652FC}">
      <dsp:nvSpPr>
        <dsp:cNvPr id="0" name=""/>
        <dsp:cNvSpPr/>
      </dsp:nvSpPr>
      <dsp:spPr>
        <a:xfrm>
          <a:off x="7094054" y="2704274"/>
          <a:ext cx="724546" cy="1086819"/>
        </a:xfrm>
        <a:prstGeom prst="rect">
          <a:avLst/>
        </a:prstGeom>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38D87-3193-4E21-A82F-615424D6C4EC}">
      <dsp:nvSpPr>
        <dsp:cNvPr id="0" name=""/>
        <dsp:cNvSpPr/>
      </dsp:nvSpPr>
      <dsp:spPr>
        <a:xfrm rot="10800000">
          <a:off x="209553" y="1327"/>
          <a:ext cx="6105521" cy="575371"/>
        </a:xfrm>
        <a:prstGeom prst="homePlate">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Amaute in lianpip lam dingin zawhthawh thu tawh sawl hong kipan uh hi (Pai. 1:11)</a:t>
          </a:r>
          <a:endParaRPr lang="es-ES" sz="2000" kern="1200" dirty="0"/>
        </a:p>
      </dsp:txBody>
      <dsp:txXfrm rot="10800000">
        <a:off x="353396" y="1327"/>
        <a:ext cx="5961678" cy="575371"/>
      </dsp:txXfrm>
    </dsp:sp>
    <dsp:sp modelId="{E410EF78-B3D3-4D34-AB77-1E1BB1FB4B9B}">
      <dsp:nvSpPr>
        <dsp:cNvPr id="0" name=""/>
        <dsp:cNvSpPr/>
      </dsp:nvSpPr>
      <dsp:spPr>
        <a:xfrm>
          <a:off x="0" y="1327"/>
          <a:ext cx="575371" cy="575371"/>
        </a:xfrm>
        <a:prstGeom prst="ellipse">
          <a:avLst/>
        </a:prstGeom>
        <a:solidFill>
          <a:schemeClr val="accent2">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58A8969-F58C-4E7B-B318-8D58FC929D4D}">
      <dsp:nvSpPr>
        <dsp:cNvPr id="0" name=""/>
        <dsp:cNvSpPr/>
      </dsp:nvSpPr>
      <dsp:spPr>
        <a:xfrm rot="10800000">
          <a:off x="209553" y="748451"/>
          <a:ext cx="6105521" cy="575371"/>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A ngetnate uh gaak sak semsem uh a, nasem/sila in hong kheel uh hi (Pai. 1:13-14)</a:t>
          </a:r>
          <a:endParaRPr lang="es-ES" sz="2000" kern="1200" dirty="0"/>
        </a:p>
      </dsp:txBody>
      <dsp:txXfrm rot="10800000">
        <a:off x="353396" y="748451"/>
        <a:ext cx="5961678" cy="575371"/>
      </dsp:txXfrm>
    </dsp:sp>
    <dsp:sp modelId="{85654FAA-648B-47D0-8005-ED9A2A9C04AD}">
      <dsp:nvSpPr>
        <dsp:cNvPr id="0" name=""/>
        <dsp:cNvSpPr/>
      </dsp:nvSpPr>
      <dsp:spPr>
        <a:xfrm>
          <a:off x="0" y="748451"/>
          <a:ext cx="575371" cy="575371"/>
        </a:xfrm>
        <a:prstGeom prst="ellipse">
          <a:avLst/>
        </a:prstGeom>
        <a:solidFill>
          <a:srgbClr val="DCC5ED"/>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3C15371-A3DD-445A-91CB-098347A2B430}">
      <dsp:nvSpPr>
        <dsp:cNvPr id="0" name=""/>
        <dsp:cNvSpPr/>
      </dsp:nvSpPr>
      <dsp:spPr>
        <a:xfrm rot="10800000">
          <a:off x="209553" y="1495576"/>
          <a:ext cx="6105521" cy="575371"/>
        </a:xfrm>
        <a:prstGeom prst="homePlate">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Amaute in naudomte zangh in tapasalte thah ding thupia hi (Pai. 1:15-16)</a:t>
          </a:r>
          <a:endParaRPr lang="es-ES" sz="2000" kern="1200" dirty="0"/>
        </a:p>
      </dsp:txBody>
      <dsp:txXfrm rot="10800000">
        <a:off x="353396" y="1495576"/>
        <a:ext cx="5961678" cy="575371"/>
      </dsp:txXfrm>
    </dsp:sp>
    <dsp:sp modelId="{2197E2BF-318A-432D-9841-94D6869753DB}">
      <dsp:nvSpPr>
        <dsp:cNvPr id="0" name=""/>
        <dsp:cNvSpPr/>
      </dsp:nvSpPr>
      <dsp:spPr>
        <a:xfrm>
          <a:off x="0" y="1495576"/>
          <a:ext cx="575371" cy="575371"/>
        </a:xfrm>
        <a:prstGeom prst="ellipse">
          <a:avLst/>
        </a:prstGeom>
        <a:solidFill>
          <a:schemeClr val="accent4">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C9CC15-2863-413F-ADE7-C0F979814968}">
      <dsp:nvSpPr>
        <dsp:cNvPr id="0" name=""/>
        <dsp:cNvSpPr/>
      </dsp:nvSpPr>
      <dsp:spPr>
        <a:xfrm rot="10800000">
          <a:off x="209553" y="2242700"/>
          <a:ext cx="6105521" cy="575371"/>
        </a:xfrm>
        <a:prstGeom prst="homePlate">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Atawpna ah, amaute in pasal no khempeuh  pel lo-in that hamtang dingin thupia hi (Pai. 1:22)</a:t>
          </a:r>
          <a:endParaRPr lang="es-ES" sz="2000" kern="1200" dirty="0"/>
        </a:p>
      </dsp:txBody>
      <dsp:txXfrm rot="10800000">
        <a:off x="353396" y="2242700"/>
        <a:ext cx="5961678" cy="575371"/>
      </dsp:txXfrm>
    </dsp:sp>
    <dsp:sp modelId="{6B5DC7AD-122C-4DFB-88C3-93D4FC66FF88}">
      <dsp:nvSpPr>
        <dsp:cNvPr id="0" name=""/>
        <dsp:cNvSpPr/>
      </dsp:nvSpPr>
      <dsp:spPr>
        <a:xfrm>
          <a:off x="0" y="2242700"/>
          <a:ext cx="575371" cy="575371"/>
        </a:xfrm>
        <a:prstGeom prst="ellipse">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125E9A-7290-2F28-CA7D-16E8616CD26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E0D6DCE-95F1-5F2B-C933-98E559E4D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D9CEB89-5287-3293-77C0-75A11CD490FD}"/>
              </a:ext>
            </a:extLst>
          </p:cNvPr>
          <p:cNvSpPr>
            <a:spLocks noGrp="1"/>
          </p:cNvSpPr>
          <p:nvPr>
            <p:ph type="dt" sz="half" idx="10"/>
          </p:nvPr>
        </p:nvSpPr>
        <p:spPr/>
        <p:txBody>
          <a:bodyPr/>
          <a:lstStyle/>
          <a:p>
            <a:fld id="{B9D9D60F-CAE7-4DFB-8A34-99F613F8451B}" type="datetimeFigureOut">
              <a:rPr lang="es-ES" smtClean="0"/>
              <a:t>30/06/2025</a:t>
            </a:fld>
            <a:endParaRPr lang="es-ES"/>
          </a:p>
        </p:txBody>
      </p:sp>
      <p:sp>
        <p:nvSpPr>
          <p:cNvPr id="5" name="Marcador de pie de página 4">
            <a:extLst>
              <a:ext uri="{FF2B5EF4-FFF2-40B4-BE49-F238E27FC236}">
                <a16:creationId xmlns:a16="http://schemas.microsoft.com/office/drawing/2014/main" id="{41F1AB05-0932-E7F9-BB16-A741AC68C0A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9D9259-35AE-4B57-7648-D342EB0EDE68}"/>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372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98117-DD74-BB80-C1FC-0E865E5E5A6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523E028-B04D-44C3-CCD2-873812DB0D3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313287-642A-E179-F8CC-B1BA2DDD190D}"/>
              </a:ext>
            </a:extLst>
          </p:cNvPr>
          <p:cNvSpPr>
            <a:spLocks noGrp="1"/>
          </p:cNvSpPr>
          <p:nvPr>
            <p:ph type="dt" sz="half" idx="10"/>
          </p:nvPr>
        </p:nvSpPr>
        <p:spPr/>
        <p:txBody>
          <a:bodyPr/>
          <a:lstStyle/>
          <a:p>
            <a:fld id="{B9D9D60F-CAE7-4DFB-8A34-99F613F8451B}" type="datetimeFigureOut">
              <a:rPr lang="es-ES" smtClean="0"/>
              <a:t>30/06/2025</a:t>
            </a:fld>
            <a:endParaRPr lang="es-ES"/>
          </a:p>
        </p:txBody>
      </p:sp>
      <p:sp>
        <p:nvSpPr>
          <p:cNvPr id="5" name="Marcador de pie de página 4">
            <a:extLst>
              <a:ext uri="{FF2B5EF4-FFF2-40B4-BE49-F238E27FC236}">
                <a16:creationId xmlns:a16="http://schemas.microsoft.com/office/drawing/2014/main" id="{9E795BD3-0E3C-9702-CE48-647250619C1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4070B3-782B-9E78-B9E8-83BE14ED198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2034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D73DFF-9FFF-11BB-415E-99E23C9F434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916D81C-AF93-6D43-F75F-946BAC26EB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EAB999-3773-BC7C-3CF9-C56B35D8D75B}"/>
              </a:ext>
            </a:extLst>
          </p:cNvPr>
          <p:cNvSpPr>
            <a:spLocks noGrp="1"/>
          </p:cNvSpPr>
          <p:nvPr>
            <p:ph type="dt" sz="half" idx="10"/>
          </p:nvPr>
        </p:nvSpPr>
        <p:spPr/>
        <p:txBody>
          <a:bodyPr/>
          <a:lstStyle/>
          <a:p>
            <a:fld id="{B9D9D60F-CAE7-4DFB-8A34-99F613F8451B}" type="datetimeFigureOut">
              <a:rPr lang="es-ES" smtClean="0"/>
              <a:t>30/06/2025</a:t>
            </a:fld>
            <a:endParaRPr lang="es-ES"/>
          </a:p>
        </p:txBody>
      </p:sp>
      <p:sp>
        <p:nvSpPr>
          <p:cNvPr id="5" name="Marcador de pie de página 4">
            <a:extLst>
              <a:ext uri="{FF2B5EF4-FFF2-40B4-BE49-F238E27FC236}">
                <a16:creationId xmlns:a16="http://schemas.microsoft.com/office/drawing/2014/main" id="{0B3CF1A2-3ACD-A244-B810-54887CDD53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CBC14F-F178-3C8D-E525-06373CFF94D7}"/>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80206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30/06/2025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2668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30/06/2025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085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30/06/2025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30/06/2025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4768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30/06/2025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5108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30/06/2025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9314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30/06/2025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763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30/06/2025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299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8F582-42C1-0998-7D5E-530B4C7CD3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156F85C-3663-DD9A-CF61-5ADE762718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9919F90-0BC1-71D3-73D9-E24CFF606F91}"/>
              </a:ext>
            </a:extLst>
          </p:cNvPr>
          <p:cNvSpPr>
            <a:spLocks noGrp="1"/>
          </p:cNvSpPr>
          <p:nvPr>
            <p:ph type="dt" sz="half" idx="10"/>
          </p:nvPr>
        </p:nvSpPr>
        <p:spPr/>
        <p:txBody>
          <a:bodyPr/>
          <a:lstStyle/>
          <a:p>
            <a:fld id="{B9D9D60F-CAE7-4DFB-8A34-99F613F8451B}" type="datetimeFigureOut">
              <a:rPr lang="es-ES" smtClean="0"/>
              <a:t>30/06/2025</a:t>
            </a:fld>
            <a:endParaRPr lang="es-ES"/>
          </a:p>
        </p:txBody>
      </p:sp>
      <p:sp>
        <p:nvSpPr>
          <p:cNvPr id="5" name="Marcador de pie de página 4">
            <a:extLst>
              <a:ext uri="{FF2B5EF4-FFF2-40B4-BE49-F238E27FC236}">
                <a16:creationId xmlns:a16="http://schemas.microsoft.com/office/drawing/2014/main" id="{8E41F922-FFF4-104A-DB74-D00E0CA478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951C069-D212-51A7-7B7C-94FD6C5FD661}"/>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72470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30/06/2025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35130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30/06/2025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9014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30/06/2025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740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55259-0B2F-3557-3677-830D14EAC9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962668-529B-1BAE-3908-A28FD557E2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F55B022-BCC3-31E2-CD3B-7DBB171285AC}"/>
              </a:ext>
            </a:extLst>
          </p:cNvPr>
          <p:cNvSpPr>
            <a:spLocks noGrp="1"/>
          </p:cNvSpPr>
          <p:nvPr>
            <p:ph type="dt" sz="half" idx="10"/>
          </p:nvPr>
        </p:nvSpPr>
        <p:spPr/>
        <p:txBody>
          <a:bodyPr/>
          <a:lstStyle/>
          <a:p>
            <a:fld id="{B9D9D60F-CAE7-4DFB-8A34-99F613F8451B}" type="datetimeFigureOut">
              <a:rPr lang="es-ES" smtClean="0"/>
              <a:t>30/06/2025</a:t>
            </a:fld>
            <a:endParaRPr lang="es-ES"/>
          </a:p>
        </p:txBody>
      </p:sp>
      <p:sp>
        <p:nvSpPr>
          <p:cNvPr id="5" name="Marcador de pie de página 4">
            <a:extLst>
              <a:ext uri="{FF2B5EF4-FFF2-40B4-BE49-F238E27FC236}">
                <a16:creationId xmlns:a16="http://schemas.microsoft.com/office/drawing/2014/main" id="{133349B7-C5C9-F278-BE54-EE53DCE3DA2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0CF583-BC14-E717-62E9-97509ED72993}"/>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39105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94850-5EE4-A04D-92E0-7B2E67105C0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4AD8E8-B1C1-27DA-7D72-65E4E886D76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4F167A8-A7DA-52DF-BB44-975C7C06866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934B5AB-FF95-1495-B29E-0A69D1C60D6B}"/>
              </a:ext>
            </a:extLst>
          </p:cNvPr>
          <p:cNvSpPr>
            <a:spLocks noGrp="1"/>
          </p:cNvSpPr>
          <p:nvPr>
            <p:ph type="dt" sz="half" idx="10"/>
          </p:nvPr>
        </p:nvSpPr>
        <p:spPr/>
        <p:txBody>
          <a:bodyPr/>
          <a:lstStyle/>
          <a:p>
            <a:fld id="{B9D9D60F-CAE7-4DFB-8A34-99F613F8451B}" type="datetimeFigureOut">
              <a:rPr lang="es-ES" smtClean="0"/>
              <a:t>30/06/2025</a:t>
            </a:fld>
            <a:endParaRPr lang="es-ES"/>
          </a:p>
        </p:txBody>
      </p:sp>
      <p:sp>
        <p:nvSpPr>
          <p:cNvPr id="6" name="Marcador de pie de página 5">
            <a:extLst>
              <a:ext uri="{FF2B5EF4-FFF2-40B4-BE49-F238E27FC236}">
                <a16:creationId xmlns:a16="http://schemas.microsoft.com/office/drawing/2014/main" id="{0A204C96-DFA2-DE72-4ED7-A22198467B5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B91975C-ED92-9E3C-C9F7-249A56B29DD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1387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73F1B-F131-E67E-C9C1-77FB4A3EC6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E02262-32BC-2E5D-183B-59F274884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2BA6CBD-055B-8E7B-DF94-2E7C60A0F2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F4790-91BC-BD75-E9F6-B85635D74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5B12-FCDB-CE2F-C411-81B83BF0C6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516152A-8CEA-BC7B-3439-3B93AF68FE3D}"/>
              </a:ext>
            </a:extLst>
          </p:cNvPr>
          <p:cNvSpPr>
            <a:spLocks noGrp="1"/>
          </p:cNvSpPr>
          <p:nvPr>
            <p:ph type="dt" sz="half" idx="10"/>
          </p:nvPr>
        </p:nvSpPr>
        <p:spPr/>
        <p:txBody>
          <a:bodyPr/>
          <a:lstStyle/>
          <a:p>
            <a:fld id="{B9D9D60F-CAE7-4DFB-8A34-99F613F8451B}" type="datetimeFigureOut">
              <a:rPr lang="es-ES" smtClean="0"/>
              <a:t>30/06/2025</a:t>
            </a:fld>
            <a:endParaRPr lang="es-ES"/>
          </a:p>
        </p:txBody>
      </p:sp>
      <p:sp>
        <p:nvSpPr>
          <p:cNvPr id="8" name="Marcador de pie de página 7">
            <a:extLst>
              <a:ext uri="{FF2B5EF4-FFF2-40B4-BE49-F238E27FC236}">
                <a16:creationId xmlns:a16="http://schemas.microsoft.com/office/drawing/2014/main" id="{41CFE491-DFB3-7DB2-3FE2-FC6252B71B9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4A1E81D-9006-8721-0AD4-982755E9DBDD}"/>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592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BD46F3-738A-8B48-50FD-2CB00E3722F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2AC4CC3-024D-B1C2-9560-F68E156CD5AC}"/>
              </a:ext>
            </a:extLst>
          </p:cNvPr>
          <p:cNvSpPr>
            <a:spLocks noGrp="1"/>
          </p:cNvSpPr>
          <p:nvPr>
            <p:ph type="dt" sz="half" idx="10"/>
          </p:nvPr>
        </p:nvSpPr>
        <p:spPr/>
        <p:txBody>
          <a:bodyPr/>
          <a:lstStyle/>
          <a:p>
            <a:fld id="{B9D9D60F-CAE7-4DFB-8A34-99F613F8451B}" type="datetimeFigureOut">
              <a:rPr lang="es-ES" smtClean="0"/>
              <a:t>30/06/2025</a:t>
            </a:fld>
            <a:endParaRPr lang="es-ES"/>
          </a:p>
        </p:txBody>
      </p:sp>
      <p:sp>
        <p:nvSpPr>
          <p:cNvPr id="4" name="Marcador de pie de página 3">
            <a:extLst>
              <a:ext uri="{FF2B5EF4-FFF2-40B4-BE49-F238E27FC236}">
                <a16:creationId xmlns:a16="http://schemas.microsoft.com/office/drawing/2014/main" id="{449D204B-3590-BDC7-8A74-CB8869386B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EFDCEEC-E9ED-BBD4-86DC-1037C21D0C3C}"/>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60103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1B360A2-3919-F213-CD61-8B0B577B2120}"/>
              </a:ext>
            </a:extLst>
          </p:cNvPr>
          <p:cNvSpPr>
            <a:spLocks noGrp="1"/>
          </p:cNvSpPr>
          <p:nvPr>
            <p:ph type="dt" sz="half" idx="10"/>
          </p:nvPr>
        </p:nvSpPr>
        <p:spPr/>
        <p:txBody>
          <a:bodyPr/>
          <a:lstStyle/>
          <a:p>
            <a:fld id="{B9D9D60F-CAE7-4DFB-8A34-99F613F8451B}" type="datetimeFigureOut">
              <a:rPr lang="es-ES" smtClean="0"/>
              <a:t>30/06/2025</a:t>
            </a:fld>
            <a:endParaRPr lang="es-ES"/>
          </a:p>
        </p:txBody>
      </p:sp>
      <p:sp>
        <p:nvSpPr>
          <p:cNvPr id="3" name="Marcador de pie de página 2">
            <a:extLst>
              <a:ext uri="{FF2B5EF4-FFF2-40B4-BE49-F238E27FC236}">
                <a16:creationId xmlns:a16="http://schemas.microsoft.com/office/drawing/2014/main" id="{70B9D8C5-D511-797F-3633-FDE80F0342C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669E8C6-3FE5-F35F-2547-F2EDBC82E9C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86178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2A037-E915-97DB-1CCA-997DF7249B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609F73-9F8C-B2A5-709A-79F48F879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A1674B-9F62-806C-5F8C-BF5D7AC14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419233D-7C8C-6391-53C3-55ACF59D7113}"/>
              </a:ext>
            </a:extLst>
          </p:cNvPr>
          <p:cNvSpPr>
            <a:spLocks noGrp="1"/>
          </p:cNvSpPr>
          <p:nvPr>
            <p:ph type="dt" sz="half" idx="10"/>
          </p:nvPr>
        </p:nvSpPr>
        <p:spPr/>
        <p:txBody>
          <a:bodyPr/>
          <a:lstStyle/>
          <a:p>
            <a:fld id="{B9D9D60F-CAE7-4DFB-8A34-99F613F8451B}" type="datetimeFigureOut">
              <a:rPr lang="es-ES" smtClean="0"/>
              <a:t>30/06/2025</a:t>
            </a:fld>
            <a:endParaRPr lang="es-ES"/>
          </a:p>
        </p:txBody>
      </p:sp>
      <p:sp>
        <p:nvSpPr>
          <p:cNvPr id="6" name="Marcador de pie de página 5">
            <a:extLst>
              <a:ext uri="{FF2B5EF4-FFF2-40B4-BE49-F238E27FC236}">
                <a16:creationId xmlns:a16="http://schemas.microsoft.com/office/drawing/2014/main" id="{4585CCE9-03AE-6E48-D9A8-8049000D72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C5C9439-04EE-35A1-9A3D-F96ACAE0E68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26149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11D8B7-3187-5DC6-A4CB-50876A5B46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715A77B-B1CF-C6F7-9A51-1A049B9D2C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B270278-6B98-9594-CE4A-625B41EB0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A50640-5A21-60CD-93BB-370F3797ED69}"/>
              </a:ext>
            </a:extLst>
          </p:cNvPr>
          <p:cNvSpPr>
            <a:spLocks noGrp="1"/>
          </p:cNvSpPr>
          <p:nvPr>
            <p:ph type="dt" sz="half" idx="10"/>
          </p:nvPr>
        </p:nvSpPr>
        <p:spPr/>
        <p:txBody>
          <a:bodyPr/>
          <a:lstStyle/>
          <a:p>
            <a:fld id="{B9D9D60F-CAE7-4DFB-8A34-99F613F8451B}" type="datetimeFigureOut">
              <a:rPr lang="es-ES" smtClean="0"/>
              <a:t>30/06/2025</a:t>
            </a:fld>
            <a:endParaRPr lang="es-ES"/>
          </a:p>
        </p:txBody>
      </p:sp>
      <p:sp>
        <p:nvSpPr>
          <p:cNvPr id="6" name="Marcador de pie de página 5">
            <a:extLst>
              <a:ext uri="{FF2B5EF4-FFF2-40B4-BE49-F238E27FC236}">
                <a16:creationId xmlns:a16="http://schemas.microsoft.com/office/drawing/2014/main" id="{45ADA7DF-80BD-7E93-56B6-7563A5CE739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87A9C-3946-6AED-EDB1-F4D0ED897B89}"/>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57556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CBBBFEA-6F71-8857-1B55-1ECCBED9A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AC3FAFA-DD1E-472D-EA0A-389100307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A72D03B-AD58-1D3E-0936-E92D8F0CE5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D9D60F-CAE7-4DFB-8A34-99F613F8451B}" type="datetimeFigureOut">
              <a:rPr lang="es-ES" smtClean="0"/>
              <a:t>30/06/2025</a:t>
            </a:fld>
            <a:endParaRPr lang="es-ES"/>
          </a:p>
        </p:txBody>
      </p:sp>
      <p:sp>
        <p:nvSpPr>
          <p:cNvPr id="5" name="Marcador de pie de página 4">
            <a:extLst>
              <a:ext uri="{FF2B5EF4-FFF2-40B4-BE49-F238E27FC236}">
                <a16:creationId xmlns:a16="http://schemas.microsoft.com/office/drawing/2014/main" id="{88D2D811-C044-9675-FC74-560A7F8F9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B189E67-C149-9BE4-994B-9F1D2EF021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48C705-7A06-4B07-A78D-11926869F140}" type="slidenum">
              <a:rPr lang="es-ES" smtClean="0"/>
              <a:t>‹Nº›</a:t>
            </a:fld>
            <a:endParaRPr lang="es-ES"/>
          </a:p>
        </p:txBody>
      </p:sp>
    </p:spTree>
    <p:extLst>
      <p:ext uri="{BB962C8B-B14F-4D97-AF65-F5344CB8AC3E}">
        <p14:creationId xmlns:p14="http://schemas.microsoft.com/office/powerpoint/2010/main" val="118793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30/06/2025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712371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7.png"/><Relationship Id="rId7" Type="http://schemas.openxmlformats.org/officeDocument/2006/relationships/image" Target="../media/image60.jpg"/><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jpeg"/><Relationship Id="rId4" Type="http://schemas.microsoft.com/office/2007/relationships/hdphoto" Target="../media/hdphoto1.wdp"/><Relationship Id="rId9" Type="http://schemas.openxmlformats.org/officeDocument/2006/relationships/image" Target="../media/image62.jpg"/></Relationships>
</file>

<file path=ppt/slides/_rels/slide1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3.jpg"/><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17" Type="http://schemas.openxmlformats.org/officeDocument/2006/relationships/image" Target="../media/image54.jpg"/><Relationship Id="rId2" Type="http://schemas.openxmlformats.org/officeDocument/2006/relationships/image" Target="../media/image39.jpg"/><Relationship Id="rId16" Type="http://schemas.openxmlformats.org/officeDocument/2006/relationships/image" Target="../media/image53.jp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7E8E9F-1F55-47EA-DC0C-A84ED8B48F81}"/>
            </a:ext>
          </a:extLst>
        </p:cNvPr>
        <p:cNvGrpSpPr/>
        <p:nvPr/>
      </p:nvGrpSpPr>
      <p:grpSpPr>
        <a:xfrm>
          <a:off x="0" y="0"/>
          <a:ext cx="0" cy="0"/>
          <a:chOff x="0" y="0"/>
          <a:chExt cx="0" cy="0"/>
        </a:xfrm>
      </p:grpSpPr>
      <p:pic>
        <p:nvPicPr>
          <p:cNvPr id="3" name="Imagen 2" descr="Dibujo de una persona&#10;&#10;El contenido generado por IA puede ser incorrecto.">
            <a:extLst>
              <a:ext uri="{FF2B5EF4-FFF2-40B4-BE49-F238E27FC236}">
                <a16:creationId xmlns:a16="http://schemas.microsoft.com/office/drawing/2014/main" id="{6C64FA6C-41B4-71F0-4A02-1CAFAA439B4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7617" r="7240"/>
          <a:stretch>
            <a:fillRect/>
          </a:stretch>
        </p:blipFill>
        <p:spPr>
          <a:xfrm>
            <a:off x="5162052" y="3272588"/>
            <a:ext cx="6105382" cy="3585411"/>
          </a:xfrm>
          <a:prstGeom prst="rect">
            <a:avLst/>
          </a:prstGeom>
          <a:effectLst>
            <a:outerShdw blurRad="50800" dist="38100" dir="13500000" algn="br" rotWithShape="0">
              <a:prstClr val="black">
                <a:alpha val="40000"/>
              </a:prstClr>
            </a:outerShdw>
          </a:effectLst>
        </p:spPr>
      </p:pic>
      <p:pic>
        <p:nvPicPr>
          <p:cNvPr id="5" name="Imagen 4" descr="Un grupo de personas sentadas alrededor de una mesa con un caballo&#10;&#10;El contenido generado por IA puede ser incorrecto.">
            <a:extLst>
              <a:ext uri="{FF2B5EF4-FFF2-40B4-BE49-F238E27FC236}">
                <a16:creationId xmlns:a16="http://schemas.microsoft.com/office/drawing/2014/main" id="{51EB6865-2599-F2C8-A9BE-C652488E484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t="5712" r="1" b="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458302" y="0"/>
            <a:ext cx="3809132" cy="3116984"/>
          </a:xfrm>
          <a:prstGeom prst="rect">
            <a:avLst/>
          </a:prstGeom>
          <a:blipFill dpi="0" rotWithShape="1">
            <a:blip r:embed="rId4">
              <a:extLst>
                <a:ext uri="{28A0092B-C50C-407E-A947-70E740481C1C}">
                  <a14:useLocalDpi xmlns:a14="http://schemas.microsoft.com/office/drawing/2010/main"/>
                </a:ext>
              </a:extLst>
            </a:blip>
            <a:srcRect/>
            <a:stretch>
              <a:fillRect l="-10368" t="-3056" r="-9017" b="-2065"/>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accent5">
              <a:lumMod val="40000"/>
              <a:lumOff val="60000"/>
              <a:alpha val="8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86493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EF9BE0A1-6753-4997-276C-9DCF85C2D9EB}"/>
              </a:ext>
            </a:extLst>
          </p:cNvPr>
          <p:cNvSpPr txBox="1"/>
          <p:nvPr/>
        </p:nvSpPr>
        <p:spPr>
          <a:xfrm>
            <a:off x="0" y="4247993"/>
            <a:ext cx="5001186" cy="2431435"/>
          </a:xfrm>
          <a:prstGeom prst="rect">
            <a:avLst/>
          </a:prstGeom>
          <a:noFill/>
        </p:spPr>
        <p:txBody>
          <a:bodyPr wrap="square" rtlCol="0">
            <a:spAutoFit/>
            <a:scene3d>
              <a:camera prst="orthographicFront"/>
              <a:lightRig rig="threePt" dir="t"/>
            </a:scene3d>
            <a:sp3d extrusionH="57150">
              <a:bevelT w="57150" h="38100" prst="hardEdge"/>
            </a:sp3d>
          </a:bodyPr>
          <a:lstStyle/>
          <a:p>
            <a:pPr algn="ctr"/>
            <a:r>
              <a:rPr lang="en" sz="38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rPr>
              <a:t>NENNIAMNA: MOSES HONG SUAHNA LE ANUNGTHU</a:t>
            </a:r>
          </a:p>
        </p:txBody>
      </p:sp>
      <p:sp>
        <p:nvSpPr>
          <p:cNvPr id="7" name="CuadroTexto 6">
            <a:extLst>
              <a:ext uri="{FF2B5EF4-FFF2-40B4-BE49-F238E27FC236}">
                <a16:creationId xmlns:a16="http://schemas.microsoft.com/office/drawing/2014/main" id="{9FB028A4-D9BB-7B48-C428-5F831003B66E}"/>
              </a:ext>
            </a:extLst>
          </p:cNvPr>
          <p:cNvSpPr txBox="1"/>
          <p:nvPr/>
        </p:nvSpPr>
        <p:spPr>
          <a:xfrm>
            <a:off x="7458302" y="0"/>
            <a:ext cx="3809132" cy="338554"/>
          </a:xfrm>
          <a:prstGeom prst="rect">
            <a:avLst/>
          </a:prstGeom>
          <a:noFill/>
        </p:spPr>
        <p:txBody>
          <a:bodyPr wrap="square" rtlCol="0">
            <a:spAutoFit/>
          </a:bodyPr>
          <a:lstStyle/>
          <a:p>
            <a:pPr algn="ctr"/>
            <a:r>
              <a:rPr lang="en" sz="1600" b="1" dirty="0">
                <a:solidFill>
                  <a:srgbClr val="147270"/>
                </a:solidFill>
              </a:rPr>
              <a:t>July 5, 2025 ading Lesson 1 </a:t>
            </a:r>
          </a:p>
        </p:txBody>
      </p:sp>
    </p:spTree>
    <p:extLst>
      <p:ext uri="{BB962C8B-B14F-4D97-AF65-F5344CB8AC3E}">
        <p14:creationId xmlns:p14="http://schemas.microsoft.com/office/powerpoint/2010/main" val="33929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6127A27C-DEA2-85BE-72A5-967E77C81AC1}"/>
              </a:ext>
            </a:extLst>
          </p:cNvPr>
          <p:cNvSpPr>
            <a:spLocks noGrp="1" noRot="1" noMove="1" noResize="1" noEditPoints="1" noAdjustHandles="1" noChangeArrowheads="1" noChangeShapeType="1"/>
          </p:cNvSpPr>
          <p:nvPr/>
        </p:nvSpPr>
        <p:spPr>
          <a:xfrm>
            <a:off x="0" y="0"/>
            <a:ext cx="12192000" cy="1430773"/>
          </a:xfrm>
          <a:prstGeom prst="rect">
            <a:avLst/>
          </a:prstGeom>
          <a:blipFill dpi="0"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8EAC19D-8523-E8EB-76AF-B33FC5D63577}"/>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2">
                    <a:lumMod val="75000"/>
                  </a:schemeClr>
                </a:solidFill>
              </a:rPr>
              <a:t>HONKHIAPA A PUUKNA</a:t>
            </a:r>
          </a:p>
        </p:txBody>
      </p:sp>
      <p:sp>
        <p:nvSpPr>
          <p:cNvPr id="5" name="CuadroTexto 4">
            <a:extLst>
              <a:ext uri="{FF2B5EF4-FFF2-40B4-BE49-F238E27FC236}">
                <a16:creationId xmlns:a16="http://schemas.microsoft.com/office/drawing/2014/main" id="{BDCE5133-D987-49E6-2793-EC175A068AD1}"/>
              </a:ext>
            </a:extLst>
          </p:cNvPr>
          <p:cNvSpPr txBox="1"/>
          <p:nvPr/>
        </p:nvSpPr>
        <p:spPr>
          <a:xfrm>
            <a:off x="119062" y="664666"/>
            <a:ext cx="11953874" cy="646331"/>
          </a:xfrm>
          <a:prstGeom prst="rect">
            <a:avLst/>
          </a:prstGeom>
          <a:noFill/>
        </p:spPr>
        <p:txBody>
          <a:bodyPr wrap="square">
            <a:spAutoFit/>
          </a:bodyPr>
          <a:lstStyle/>
          <a:p>
            <a:pPr algn="ctr"/>
            <a:r>
              <a:rPr lang="en" b="1" dirty="0">
                <a:solidFill>
                  <a:schemeClr val="accent3"/>
                </a:solidFill>
                <a:effectLst>
                  <a:glow rad="101600">
                    <a:srgbClr val="959200"/>
                  </a:glow>
                </a:effectLst>
                <a:latin typeface="Comic Sans MS" panose="030F0702030302020204" pitchFamily="66" charset="0"/>
              </a:rPr>
              <a:t>“</a:t>
            </a:r>
            <a:r>
              <a:rPr lang="en-US" b="1" dirty="0">
                <a:solidFill>
                  <a:schemeClr val="accent3">
                    <a:lumMod val="75000"/>
                  </a:schemeClr>
                </a:solidFill>
                <a:latin typeface="Comic Sans MS" panose="030F0702030302020204" pitchFamily="66" charset="0"/>
              </a:rPr>
              <a:t>Faro in tua thu a </a:t>
            </a:r>
            <a:r>
              <a:rPr lang="en-US" b="1" dirty="0" err="1">
                <a:solidFill>
                  <a:schemeClr val="accent3">
                    <a:lumMod val="75000"/>
                  </a:schemeClr>
                </a:solidFill>
                <a:latin typeface="Comic Sans MS" panose="030F0702030302020204" pitchFamily="66" charset="0"/>
              </a:rPr>
              <a:t>zak</a:t>
            </a:r>
            <a:r>
              <a:rPr lang="en-US" b="1" dirty="0">
                <a:solidFill>
                  <a:schemeClr val="accent3">
                    <a:lumMod val="75000"/>
                  </a:schemeClr>
                </a:solidFill>
                <a:latin typeface="Comic Sans MS" panose="030F0702030302020204" pitchFamily="66" charset="0"/>
              </a:rPr>
              <a:t> ciangin Moses </a:t>
            </a:r>
            <a:r>
              <a:rPr lang="en-US" b="1" dirty="0" err="1">
                <a:solidFill>
                  <a:schemeClr val="accent3">
                    <a:lumMod val="75000"/>
                  </a:schemeClr>
                </a:solidFill>
                <a:latin typeface="Comic Sans MS" panose="030F0702030302020204" pitchFamily="66" charset="0"/>
              </a:rPr>
              <a:t>thah</a:t>
            </a:r>
            <a:r>
              <a:rPr lang="en-US" b="1" dirty="0">
                <a:solidFill>
                  <a:schemeClr val="accent3">
                    <a:lumMod val="75000"/>
                  </a:schemeClr>
                </a:solidFill>
                <a:latin typeface="Comic Sans MS" panose="030F0702030302020204" pitchFamily="66" charset="0"/>
              </a:rPr>
              <a:t> dingin a zong hi. Ahih hangin Faro kiang panin Moses tai-in Midian gam a tung hi. Nikhat amah </a:t>
            </a:r>
            <a:r>
              <a:rPr lang="en-US" b="1" dirty="0" err="1">
                <a:solidFill>
                  <a:schemeClr val="accent3">
                    <a:lumMod val="75000"/>
                  </a:schemeClr>
                </a:solidFill>
                <a:latin typeface="Comic Sans MS" panose="030F0702030302020204" pitchFamily="66" charset="0"/>
              </a:rPr>
              <a:t>tuikhuk</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gei</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khatah</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tu</a:t>
            </a:r>
            <a:r>
              <a:rPr lang="en-US" b="1" dirty="0">
                <a:solidFill>
                  <a:schemeClr val="accent3">
                    <a:lumMod val="75000"/>
                  </a:schemeClr>
                </a:solidFill>
                <a:latin typeface="Comic Sans MS" panose="030F0702030302020204" pitchFamily="66" charset="0"/>
              </a:rPr>
              <a:t> hi.</a:t>
            </a:r>
            <a:r>
              <a:rPr lang="en" b="1" dirty="0">
                <a:solidFill>
                  <a:schemeClr val="accent3"/>
                </a:solidFill>
                <a:effectLst>
                  <a:glow rad="101600">
                    <a:srgbClr val="959200"/>
                  </a:glow>
                </a:effectLst>
                <a:latin typeface="Comic Sans MS" panose="030F0702030302020204" pitchFamily="66" charset="0"/>
              </a:rPr>
              <a:t>” </a:t>
            </a:r>
            <a:r>
              <a:rPr lang="en" sz="1400" b="1" dirty="0">
                <a:solidFill>
                  <a:schemeClr val="accent3"/>
                </a:solidFill>
                <a:effectLst>
                  <a:glow rad="101600">
                    <a:srgbClr val="959200"/>
                  </a:glow>
                </a:effectLst>
                <a:latin typeface="Comic Sans MS" panose="030F0702030302020204" pitchFamily="66" charset="0"/>
              </a:rPr>
              <a:t>(Exodus 2:15)</a:t>
            </a:r>
            <a:endParaRPr lang="es-ES" b="1" dirty="0">
              <a:solidFill>
                <a:schemeClr val="accent3"/>
              </a:solidFill>
              <a:effectLst>
                <a:glow rad="101600">
                  <a:srgbClr val="959200"/>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538462-DA9D-7F16-4831-4568D53CCABA}"/>
              </a:ext>
            </a:extLst>
          </p:cNvPr>
          <p:cNvSpPr txBox="1"/>
          <p:nvPr/>
        </p:nvSpPr>
        <p:spPr>
          <a:xfrm>
            <a:off x="2260600" y="1590763"/>
            <a:ext cx="5464175" cy="1631216"/>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Moses a khangno lai thu tawmno khat bek </a:t>
            </a:r>
            <a:r>
              <a:rPr lang="en-US" sz="2000" b="1" dirty="0" err="1">
                <a:solidFill>
                  <a:schemeClr val="bg1"/>
                </a:solidFill>
                <a:effectLst>
                  <a:outerShdw blurRad="38100" dist="38100" dir="2700000" algn="tl">
                    <a:srgbClr val="000000">
                      <a:alpha val="43137"/>
                    </a:srgbClr>
                  </a:outerShdw>
                </a:effectLst>
              </a:rPr>
              <a:t>i</a:t>
            </a:r>
            <a:r>
              <a:rPr lang="en-US" sz="2000" b="1" dirty="0">
                <a:solidFill>
                  <a:schemeClr val="bg1"/>
                </a:solidFill>
                <a:effectLst>
                  <a:outerShdw blurRad="38100" dist="38100" dir="2700000" algn="tl">
                    <a:srgbClr val="000000">
                      <a:alpha val="43137"/>
                    </a:srgbClr>
                  </a:outerShdw>
                </a:effectLst>
              </a:rPr>
              <a:t> thei hi. </a:t>
            </a:r>
            <a:r>
              <a:rPr lang="en-US" sz="2000" b="1" dirty="0" err="1">
                <a:solidFill>
                  <a:schemeClr val="bg1"/>
                </a:solidFill>
                <a:effectLst>
                  <a:outerShdw blurRad="38100" dist="38100" dir="2700000" algn="tl">
                    <a:srgbClr val="000000">
                      <a:alpha val="43137"/>
                    </a:srgbClr>
                  </a:outerShdw>
                </a:effectLst>
              </a:rPr>
              <a:t>Kumpiza</a:t>
            </a:r>
            <a:r>
              <a:rPr lang="en-US" sz="2000" b="1" dirty="0">
                <a:solidFill>
                  <a:schemeClr val="bg1"/>
                </a:solidFill>
                <a:effectLst>
                  <a:outerShdw blurRad="38100" dist="38100" dir="2700000" algn="tl">
                    <a:srgbClr val="000000">
                      <a:alpha val="43137"/>
                    </a:srgbClr>
                  </a:outerShdw>
                </a:effectLst>
              </a:rPr>
              <a:t> luah ding mi khat ahihna tawh </a:t>
            </a:r>
            <a:r>
              <a:rPr lang="en-US" sz="2000" b="1" dirty="0" err="1">
                <a:solidFill>
                  <a:schemeClr val="bg1"/>
                </a:solidFill>
                <a:effectLst>
                  <a:outerShdw blurRad="38100" dist="38100" dir="2700000" algn="tl">
                    <a:srgbClr val="000000">
                      <a:alpha val="43137"/>
                    </a:srgbClr>
                  </a:outerShdw>
                </a:effectLst>
              </a:rPr>
              <a:t>kizui</a:t>
            </a:r>
            <a:r>
              <a:rPr lang="en-US" sz="2000" b="1" dirty="0">
                <a:solidFill>
                  <a:schemeClr val="bg1"/>
                </a:solidFill>
                <a:effectLst>
                  <a:outerShdw blurRad="38100" dist="38100" dir="2700000" algn="tl">
                    <a:srgbClr val="000000">
                      <a:alpha val="43137"/>
                    </a:srgbClr>
                  </a:outerShdw>
                </a:effectLst>
              </a:rPr>
              <a:t>-in amah in gal le </a:t>
            </a:r>
            <a:r>
              <a:rPr lang="en-US" sz="2000" b="1" dirty="0" err="1">
                <a:solidFill>
                  <a:schemeClr val="bg1"/>
                </a:solidFill>
                <a:effectLst>
                  <a:outerShdw blurRad="38100" dist="38100" dir="2700000" algn="tl">
                    <a:srgbClr val="000000">
                      <a:alpha val="43137"/>
                    </a:srgbClr>
                  </a:outerShdw>
                </a:effectLst>
              </a:rPr>
              <a:t>sa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vai</a:t>
            </a:r>
            <a:r>
              <a:rPr lang="en-US" sz="2000" b="1" dirty="0">
                <a:solidFill>
                  <a:schemeClr val="bg1"/>
                </a:solidFill>
                <a:effectLst>
                  <a:outerShdw blurRad="38100" dist="38100" dir="2700000" algn="tl">
                    <a:srgbClr val="000000">
                      <a:alpha val="43137"/>
                    </a:srgbClr>
                  </a:outerShdw>
                </a:effectLst>
              </a:rPr>
              <a:t>, le gam ki-ukna </a:t>
            </a:r>
            <a:r>
              <a:rPr lang="en-US" sz="2000" b="1" dirty="0" err="1">
                <a:solidFill>
                  <a:schemeClr val="bg1"/>
                </a:solidFill>
                <a:effectLst>
                  <a:outerShdw blurRad="38100" dist="38100" dir="2700000" algn="tl">
                    <a:srgbClr val="000000">
                      <a:alpha val="43137"/>
                    </a:srgbClr>
                  </a:outerShdw>
                </a:effectLst>
              </a:rPr>
              <a:t>vai</a:t>
            </a:r>
            <a:r>
              <a:rPr lang="en-US" sz="2000" b="1" dirty="0">
                <a:solidFill>
                  <a:schemeClr val="bg1"/>
                </a:solidFill>
                <a:effectLst>
                  <a:outerShdw blurRad="38100" dist="38100" dir="2700000" algn="tl">
                    <a:srgbClr val="000000">
                      <a:alpha val="43137"/>
                    </a:srgbClr>
                  </a:outerShdw>
                </a:effectLst>
              </a:rPr>
              <a:t> sin theih pilna a ngah hi</a:t>
            </a:r>
            <a:r>
              <a:rPr lang="en" sz="2000" b="1" dirty="0">
                <a:solidFill>
                  <a:schemeClr val="bg1"/>
                </a:solidFill>
                <a:effectLst>
                  <a:outerShdw blurRad="38100" dist="38100" dir="2700000" algn="tl">
                    <a:srgbClr val="000000">
                      <a:alpha val="43137"/>
                    </a:srgbClr>
                  </a:outerShdw>
                </a:effectLst>
              </a:rPr>
              <a:t> </a:t>
            </a:r>
            <a:r>
              <a:rPr lang="en" sz="1600" b="1" dirty="0">
                <a:solidFill>
                  <a:schemeClr val="bg1"/>
                </a:solidFill>
                <a:effectLst>
                  <a:outerShdw blurRad="38100" dist="38100" dir="2700000" algn="tl">
                    <a:srgbClr val="000000">
                      <a:alpha val="43137"/>
                    </a:srgbClr>
                  </a:outerShdw>
                </a:effectLst>
              </a:rPr>
              <a:t>(EGW , “Patriarchs and Prophets,” p. 245) </a:t>
            </a:r>
            <a:r>
              <a:rPr lang="en" sz="2000" b="1" dirty="0">
                <a:solidFill>
                  <a:schemeClr val="bg1"/>
                </a:solidFill>
                <a:effectLst>
                  <a:outerShdw blurRad="38100" dist="38100" dir="2700000" algn="tl">
                    <a:srgbClr val="000000">
                      <a:alpha val="43137"/>
                    </a:srgbClr>
                  </a:outerShdw>
                </a:effectLst>
              </a:rPr>
              <a:t>.</a:t>
            </a:r>
          </a:p>
        </p:txBody>
      </p:sp>
      <p:pic>
        <p:nvPicPr>
          <p:cNvPr id="10" name="Imagen 9" descr="Personas sentadas en una mesa&#10;&#10;El contenido generado por IA puede ser incorrecto.">
            <a:extLst>
              <a:ext uri="{FF2B5EF4-FFF2-40B4-BE49-F238E27FC236}">
                <a16:creationId xmlns:a16="http://schemas.microsoft.com/office/drawing/2014/main" id="{88C635B4-0767-3DE1-C467-5A1F5E5BB93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2095" y="1547506"/>
            <a:ext cx="1895475" cy="240982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Imagen que contiene exterior, persona, edificio, mujer&#10;&#10;El contenido generado por IA puede ser incorrecto.">
            <a:extLst>
              <a:ext uri="{FF2B5EF4-FFF2-40B4-BE49-F238E27FC236}">
                <a16:creationId xmlns:a16="http://schemas.microsoft.com/office/drawing/2014/main" id="{D3EDCBD9-F969-0DDE-13FA-780607436F9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19403" y="1535571"/>
            <a:ext cx="1673614" cy="1643420"/>
          </a:xfrm>
          <a:prstGeom prst="round2DiagRect">
            <a:avLst>
              <a:gd name="adj1" fmla="val 16667"/>
              <a:gd name="adj2" fmla="val 0"/>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pic>
        <p:nvPicPr>
          <p:cNvPr id="16" name="Imagen 15" descr="Mujer con vestido blanco&#10;&#10;El contenido generado por IA puede ser incorrecto.">
            <a:extLst>
              <a:ext uri="{FF2B5EF4-FFF2-40B4-BE49-F238E27FC236}">
                <a16:creationId xmlns:a16="http://schemas.microsoft.com/office/drawing/2014/main" id="{80C1328F-B700-E717-27C7-ADBF7013E5A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2094" y="4217244"/>
            <a:ext cx="1895475" cy="252519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8" name="Imagen 17" descr="Imagen que contiene grupo, tabla, llenado, montón&#10;&#10;El contenido generado por IA puede ser incorrecto.">
            <a:extLst>
              <a:ext uri="{FF2B5EF4-FFF2-40B4-BE49-F238E27FC236}">
                <a16:creationId xmlns:a16="http://schemas.microsoft.com/office/drawing/2014/main" id="{45AED28A-BD8A-2247-F720-3CBD2E92796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637944" y="3487367"/>
            <a:ext cx="2311961" cy="3138487"/>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Un grupo de personas sentadas en el suelo&#10;&#10;El contenido generado por IA puede ser incorrecto.">
            <a:extLst>
              <a:ext uri="{FF2B5EF4-FFF2-40B4-BE49-F238E27FC236}">
                <a16:creationId xmlns:a16="http://schemas.microsoft.com/office/drawing/2014/main" id="{921D1355-038B-6659-58D4-8D7D6D5AD2C7}"/>
              </a:ext>
            </a:extLst>
          </p:cNvPr>
          <p:cNvPicPr>
            <a:picLocks noChangeAspect="1"/>
          </p:cNvPicPr>
          <p:nvPr/>
        </p:nvPicPr>
        <p:blipFill>
          <a:blip r:embed="rId9">
            <a:extLst>
              <a:ext uri="{28A0092B-C50C-407E-A947-70E740481C1C}">
                <a14:useLocalDpi xmlns:a14="http://schemas.microsoft.com/office/drawing/2010/main"/>
              </a:ext>
            </a:extLst>
          </a:blip>
          <a:srcRect l="2992"/>
          <a:stretch>
            <a:fillRect/>
          </a:stretch>
        </p:blipFill>
        <p:spPr>
          <a:xfrm>
            <a:off x="9689356" y="1538905"/>
            <a:ext cx="2377281" cy="1655064"/>
          </a:xfrm>
          <a:prstGeom prst="round2DiagRect">
            <a:avLst>
              <a:gd name="adj1" fmla="val 0"/>
              <a:gd name="adj2" fmla="val 19396"/>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sp>
        <p:nvSpPr>
          <p:cNvPr id="22" name="CuadroTexto 21">
            <a:extLst>
              <a:ext uri="{FF2B5EF4-FFF2-40B4-BE49-F238E27FC236}">
                <a16:creationId xmlns:a16="http://schemas.microsoft.com/office/drawing/2014/main" id="{90A0EA5F-70B6-F336-9EC8-C79D3DB2C654}"/>
              </a:ext>
            </a:extLst>
          </p:cNvPr>
          <p:cNvSpPr txBox="1"/>
          <p:nvPr/>
        </p:nvSpPr>
        <p:spPr>
          <a:xfrm>
            <a:off x="2260598" y="3191216"/>
            <a:ext cx="7312024" cy="2431435"/>
          </a:xfrm>
          <a:prstGeom prst="rect">
            <a:avLst/>
          </a:prstGeom>
          <a:noFill/>
        </p:spPr>
        <p:txBody>
          <a:bodyPr wrap="square">
            <a:spAutoFit/>
          </a:bodyPr>
          <a:lstStyle/>
          <a:p>
            <a:pPr>
              <a:lnSpc>
                <a:spcPct val="95000"/>
              </a:lnSpc>
            </a:pPr>
            <a:r>
              <a:rPr lang="en" sz="2000" b="1" dirty="0">
                <a:solidFill>
                  <a:schemeClr val="bg1"/>
                </a:solidFill>
                <a:effectLst>
                  <a:outerShdw blurRad="38100" dist="38100" dir="2700000" algn="tl">
                    <a:srgbClr val="000000">
                      <a:alpha val="43137"/>
                    </a:srgbClr>
                  </a:outerShdw>
                </a:effectLst>
              </a:rPr>
              <a:t>Moses kum 40 a cin’ ma-in, gam thu vai geelna tawh Thutmose II pen pharaoh dingin a kipulaakna i thei hi. Tua hun laitak in Moses in a minam pih Israel mipa a hotkhiat ding hun hi ci-in ngaihsun hi. Ahizongin amah in Egypt mi khat hong that kha ahih manin a suak tak nading hong kipan hi. Tua pen alian mah mah khialhna khat hi (Pai. 2:11-12 ). Ama mite ngiat in amah pen amaute a honkhia ding pa ci-in sanglo hi (Pai. 2:13-14 ; Sawl. 7:25 ).</a:t>
            </a:r>
          </a:p>
        </p:txBody>
      </p:sp>
      <p:sp>
        <p:nvSpPr>
          <p:cNvPr id="4" name="CuadroTexto 3">
            <a:extLst>
              <a:ext uri="{FF2B5EF4-FFF2-40B4-BE49-F238E27FC236}">
                <a16:creationId xmlns:a16="http://schemas.microsoft.com/office/drawing/2014/main" id="{A01F6485-BA1B-29F9-BCDD-DA42FC65A84F}"/>
              </a:ext>
            </a:extLst>
          </p:cNvPr>
          <p:cNvSpPr txBox="1"/>
          <p:nvPr/>
        </p:nvSpPr>
        <p:spPr>
          <a:xfrm>
            <a:off x="2260598" y="5522972"/>
            <a:ext cx="7232417" cy="1323439"/>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Ni tawmno sung in, Pharaoh kumpi inn sungah a kizahtak mi khat hihna panin taikhia in tuucing khat suak hi (Pai. 2:15-22). Ahizongin, Pasian in Moses pen nial lo hi; Amah in khialhna a neih hangin, amah mah zang suak  hi.</a:t>
            </a:r>
          </a:p>
        </p:txBody>
      </p:sp>
    </p:spTree>
    <p:extLst>
      <p:ext uri="{BB962C8B-B14F-4D97-AF65-F5344CB8AC3E}">
        <p14:creationId xmlns:p14="http://schemas.microsoft.com/office/powerpoint/2010/main" val="28815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4"/>
                                        </p:tgtEl>
                                      </p:cBhvr>
                                    </p:animEffect>
                                  </p:childTnLst>
                                </p:cTn>
                              </p:par>
                              <p:par>
                                <p:cTn id="54" presetID="25"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9" dur="1000" fill="hold"/>
                                        <p:tgtEl>
                                          <p:spTgt spid="2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0"/>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750"/>
                                        <p:tgtEl>
                                          <p:spTgt spid="16"/>
                                        </p:tgtEl>
                                      </p:cBhvr>
                                    </p:animEffect>
                                    <p:anim calcmode="lin" valueType="num">
                                      <p:cBhvr>
                                        <p:cTn id="73" dur="750" fill="hold"/>
                                        <p:tgtEl>
                                          <p:spTgt spid="16"/>
                                        </p:tgtEl>
                                        <p:attrNameLst>
                                          <p:attrName>ppt_x</p:attrName>
                                        </p:attrNameLst>
                                      </p:cBhvr>
                                      <p:tavLst>
                                        <p:tav tm="0">
                                          <p:val>
                                            <p:strVal val="#ppt_x"/>
                                          </p:val>
                                        </p:tav>
                                        <p:tav tm="100000">
                                          <p:val>
                                            <p:strVal val="#ppt_x"/>
                                          </p:val>
                                        </p:tav>
                                      </p:tavLst>
                                    </p:anim>
                                    <p:anim calcmode="lin" valueType="num">
                                      <p:cBhvr>
                                        <p:cTn id="74" dur="750" fill="hold"/>
                                        <p:tgtEl>
                                          <p:spTgt spid="1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750"/>
                                        <p:tgtEl>
                                          <p:spTgt spid="4"/>
                                        </p:tgtEl>
                                      </p:cBhvr>
                                    </p:animEffect>
                                    <p:anim calcmode="lin" valueType="num">
                                      <p:cBhvr>
                                        <p:cTn id="78" dur="750" fill="hold"/>
                                        <p:tgtEl>
                                          <p:spTgt spid="4"/>
                                        </p:tgtEl>
                                        <p:attrNameLst>
                                          <p:attrName>ppt_x</p:attrName>
                                        </p:attrNameLst>
                                      </p:cBhvr>
                                      <p:tavLst>
                                        <p:tav tm="0">
                                          <p:val>
                                            <p:strVal val="#ppt_x"/>
                                          </p:val>
                                        </p:tav>
                                        <p:tav tm="100000">
                                          <p:val>
                                            <p:strVal val="#ppt_x"/>
                                          </p:val>
                                        </p:tav>
                                      </p:tavLst>
                                    </p:anim>
                                    <p:anim calcmode="lin" valueType="num">
                                      <p:cBhvr>
                                        <p:cTn id="79" dur="750" fill="hold"/>
                                        <p:tgtEl>
                                          <p:spTgt spid="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750"/>
                                        <p:tgtEl>
                                          <p:spTgt spid="18"/>
                                        </p:tgtEl>
                                      </p:cBhvr>
                                    </p:animEffect>
                                    <p:anim calcmode="lin" valueType="num">
                                      <p:cBhvr>
                                        <p:cTn id="83" dur="750" fill="hold"/>
                                        <p:tgtEl>
                                          <p:spTgt spid="18"/>
                                        </p:tgtEl>
                                        <p:attrNameLst>
                                          <p:attrName>ppt_x</p:attrName>
                                        </p:attrNameLst>
                                      </p:cBhvr>
                                      <p:tavLst>
                                        <p:tav tm="0">
                                          <p:val>
                                            <p:strVal val="#ppt_x"/>
                                          </p:val>
                                        </p:tav>
                                        <p:tav tm="100000">
                                          <p:val>
                                            <p:strVal val="#ppt_x"/>
                                          </p:val>
                                        </p:tav>
                                      </p:tavLst>
                                    </p:anim>
                                    <p:anim calcmode="lin" valueType="num">
                                      <p:cBhvr>
                                        <p:cTn id="8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a:extLst>
            <a:ext uri="{FF2B5EF4-FFF2-40B4-BE49-F238E27FC236}">
              <a16:creationId xmlns:a16="http://schemas.microsoft.com/office/drawing/2014/main" id="{E8169048-97A5-3154-4CB4-53E6DCE7AEA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F6E344-D85C-BE3B-8EFF-AC0B37173950}"/>
              </a:ext>
            </a:extLst>
          </p:cNvPr>
          <p:cNvSpPr txBox="1"/>
          <p:nvPr/>
        </p:nvSpPr>
        <p:spPr>
          <a:xfrm>
            <a:off x="1118531" y="1440110"/>
            <a:ext cx="10904856" cy="5262979"/>
          </a:xfrm>
          <a:prstGeom prst="rect">
            <a:avLst/>
          </a:prstGeom>
          <a:noFill/>
        </p:spPr>
        <p:txBody>
          <a:bodyPr wrap="square">
            <a:spAutoFit/>
          </a:bodyPr>
          <a:lstStyle/>
          <a:p>
            <a:pPr>
              <a:spcBef>
                <a:spcPts val="600"/>
              </a:spcBef>
            </a:pPr>
            <a:r>
              <a:rPr lang="en" sz="2800" b="1" dirty="0">
                <a:latin typeface="Constantia" panose="02030602050306030303" pitchFamily="18" charset="0"/>
              </a:rPr>
              <a:t>“A nopci mahmah Pharaoh kumpi inn le a vang’lian to’khomte in Moses lungsim ah iplah sakthei hi; ahizongin Pasian a mang’ ngilh sak thei ding mawh a baang nopsaknate in tua kumpi inn sungah om ahihna a thei hi. Amah in kumpi inn sung nopsakna te khengin, kumpi lukhu khengin, mawh baang’lo gam ah a sang pen a nungta Pasian mi siangthote kipahtawina vaang a lamen hi. Vantung Kumpipa in a gualzo mite lu tungah a kisia theilo lukhu pen upna tawh amah in amu khol hi. Hih upna in leitung ah om to’te kiangpan in kihem’khia in a kiniamkhiat mi khempeuhte tawh kikop sak ding hi, gen’theihna, mawhna i bawl ding sangin Pasian thu’mang ding atel mite thusim’ lo-in a om uh hi</a:t>
            </a:r>
            <a:r>
              <a:rPr lang="en-US" sz="2800" b="1" dirty="0">
                <a:latin typeface="Constantia" panose="02030602050306030303" pitchFamily="18" charset="0"/>
              </a:rPr>
              <a:t>.</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6B5B68A0-A876-4830-3252-B689374A96E8}"/>
              </a:ext>
            </a:extLst>
          </p:cNvPr>
          <p:cNvSpPr txBox="1"/>
          <p:nvPr/>
        </p:nvSpPr>
        <p:spPr>
          <a:xfrm>
            <a:off x="8480493" y="6488154"/>
            <a:ext cx="3542894" cy="338554"/>
          </a:xfrm>
          <a:prstGeom prst="rect">
            <a:avLst/>
          </a:prstGeom>
          <a:noFill/>
        </p:spPr>
        <p:txBody>
          <a:bodyPr wrap="none" rtlCol="0">
            <a:spAutoFit/>
          </a:bodyPr>
          <a:lstStyle/>
          <a:p>
            <a:pPr algn="r"/>
            <a:r>
              <a:rPr lang="en" sz="1600" b="1" dirty="0"/>
              <a:t>EGW (Patriarchs and Prophets, p. 246)</a:t>
            </a:r>
          </a:p>
        </p:txBody>
      </p:sp>
    </p:spTree>
    <p:extLst>
      <p:ext uri="{BB962C8B-B14F-4D97-AF65-F5344CB8AC3E}">
        <p14:creationId xmlns:p14="http://schemas.microsoft.com/office/powerpoint/2010/main" val="81222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solidFill>
            <a:srgbClr val="A87E57"/>
          </a:solidFill>
          <a:ln w="9525">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Imagen 18" descr="Dibujo de una ciudad&#10;&#10;El contenido generado por IA puede ser incorrecto.">
            <a:extLst>
              <a:ext uri="{FF2B5EF4-FFF2-40B4-BE49-F238E27FC236}">
                <a16:creationId xmlns:a16="http://schemas.microsoft.com/office/drawing/2014/main" id="{F772D8CC-A857-7EE4-6271-DA7E656A166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8689" r="17932"/>
          <a:stretch>
            <a:fillRect/>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p:nvSpPr>
          <p:cNvPr id="3" name="CuadroTexto 2">
            <a:extLst>
              <a:ext uri="{FF2B5EF4-FFF2-40B4-BE49-F238E27FC236}">
                <a16:creationId xmlns:a16="http://schemas.microsoft.com/office/drawing/2014/main" id="{C0B5F25B-6829-5E67-D29B-14829EE1779E}"/>
              </a:ext>
            </a:extLst>
          </p:cNvPr>
          <p:cNvSpPr txBox="1"/>
          <p:nvPr/>
        </p:nvSpPr>
        <p:spPr>
          <a:xfrm>
            <a:off x="-32294" y="293433"/>
            <a:ext cx="3923919" cy="6247864"/>
          </a:xfrm>
          <a:prstGeom prst="rect">
            <a:avLst/>
          </a:prstGeom>
          <a:noFill/>
        </p:spPr>
        <p:txBody>
          <a:bodyPr wrap="square">
            <a:spAutoFit/>
          </a:bodyPr>
          <a:lstStyle/>
          <a:p>
            <a:pPr lvl="0" algn="ctr">
              <a:defRPr/>
            </a:pPr>
            <a:r>
              <a:rPr kumimoji="0" lang="es-ES"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sz="2500" b="1" dirty="0">
                <a:solidFill>
                  <a:srgbClr val="FFFF99"/>
                </a:solidFill>
                <a:effectLst>
                  <a:outerShdw blurRad="38100" dist="38100" dir="2700000" algn="tl">
                    <a:srgbClr val="000000">
                      <a:alpha val="43137"/>
                    </a:srgbClr>
                  </a:outerShdw>
                </a:effectLst>
                <a:latin typeface="Comic Sans MS" panose="030F0702030302020204" pitchFamily="66" charset="0"/>
              </a:rPr>
              <a:t>Ni tampi </a:t>
            </a:r>
            <a:r>
              <a:rPr lang="en-US" sz="2500" b="1" dirty="0" err="1">
                <a:solidFill>
                  <a:srgbClr val="FFFF99"/>
                </a:solidFill>
                <a:effectLst>
                  <a:outerShdw blurRad="38100" dist="38100" dir="2700000" algn="tl">
                    <a:srgbClr val="000000">
                      <a:alpha val="43137"/>
                    </a:srgbClr>
                  </a:outerShdw>
                </a:effectLst>
                <a:latin typeface="Comic Sans MS" panose="030F0702030302020204" pitchFamily="66" charset="0"/>
              </a:rPr>
              <a:t>khitciangin</a:t>
            </a:r>
            <a:r>
              <a:rPr lang="en-US" sz="2500" b="1" dirty="0">
                <a:solidFill>
                  <a:srgbClr val="FFFF99"/>
                </a:solidFill>
                <a:effectLst>
                  <a:outerShdw blurRad="38100" dist="38100" dir="2700000" algn="tl">
                    <a:srgbClr val="000000">
                      <a:alpha val="43137"/>
                    </a:srgbClr>
                  </a:outerShdw>
                </a:effectLst>
                <a:latin typeface="Comic Sans MS" panose="030F0702030302020204" pitchFamily="66" charset="0"/>
              </a:rPr>
              <a:t> Egypt </a:t>
            </a:r>
            <a:r>
              <a:rPr lang="en-US" sz="2500" b="1" dirty="0" err="1">
                <a:solidFill>
                  <a:srgbClr val="FFFF99"/>
                </a:solidFill>
                <a:effectLst>
                  <a:outerShdw blurRad="38100" dist="38100" dir="2700000" algn="tl">
                    <a:srgbClr val="000000">
                      <a:alpha val="43137"/>
                    </a:srgbClr>
                  </a:outerShdw>
                </a:effectLst>
                <a:latin typeface="Comic Sans MS" panose="030F0702030302020204" pitchFamily="66" charset="0"/>
              </a:rPr>
              <a:t>kumpipa</a:t>
            </a:r>
            <a:r>
              <a:rPr lang="en-US" sz="2500" b="1" dirty="0">
                <a:solidFill>
                  <a:srgbClr val="FFFF99"/>
                </a:solidFill>
                <a:effectLst>
                  <a:outerShdw blurRad="38100" dist="38100" dir="2700000" algn="tl">
                    <a:srgbClr val="000000">
                      <a:alpha val="43137"/>
                    </a:srgbClr>
                  </a:outerShdw>
                </a:effectLst>
                <a:latin typeface="Comic Sans MS" panose="030F0702030302020204" pitchFamily="66" charset="0"/>
              </a:rPr>
              <a:t> a </a:t>
            </a:r>
            <a:r>
              <a:rPr lang="en-US" sz="2500" b="1" dirty="0" err="1">
                <a:solidFill>
                  <a:srgbClr val="FFFF99"/>
                </a:solidFill>
                <a:effectLst>
                  <a:outerShdw blurRad="38100" dist="38100" dir="2700000" algn="tl">
                    <a:srgbClr val="000000">
                      <a:alpha val="43137"/>
                    </a:srgbClr>
                  </a:outerShdw>
                </a:effectLst>
                <a:latin typeface="Comic Sans MS" panose="030F0702030302020204" pitchFamily="66" charset="0"/>
              </a:rPr>
              <a:t>si</a:t>
            </a:r>
            <a:r>
              <a:rPr lang="en-US" sz="2500" b="1" dirty="0">
                <a:solidFill>
                  <a:srgbClr val="FFFF99"/>
                </a:solidFill>
                <a:effectLst>
                  <a:outerShdw blurRad="38100" dist="38100" dir="2700000" algn="tl">
                    <a:srgbClr val="000000">
                      <a:alpha val="43137"/>
                    </a:srgbClr>
                  </a:outerShdw>
                </a:effectLst>
                <a:latin typeface="Comic Sans MS" panose="030F0702030302020204" pitchFamily="66" charset="0"/>
              </a:rPr>
              <a:t> hi. Israel </a:t>
            </a:r>
            <a:r>
              <a:rPr lang="en-US" sz="2500" b="1" dirty="0" err="1">
                <a:solidFill>
                  <a:srgbClr val="FFFF99"/>
                </a:solidFill>
                <a:effectLst>
                  <a:outerShdw blurRad="38100" dist="38100" dir="2700000" algn="tl">
                    <a:srgbClr val="000000">
                      <a:alpha val="43137"/>
                    </a:srgbClr>
                  </a:outerShdw>
                </a:effectLst>
                <a:latin typeface="Comic Sans MS" panose="030F0702030302020204" pitchFamily="66" charset="0"/>
              </a:rPr>
              <a:t>tate</a:t>
            </a:r>
            <a:r>
              <a:rPr lang="en-US" sz="2500" b="1" dirty="0">
                <a:solidFill>
                  <a:srgbClr val="FFFF99"/>
                </a:solidFill>
                <a:effectLst>
                  <a:outerShdw blurRad="38100" dist="38100" dir="2700000" algn="tl">
                    <a:srgbClr val="000000">
                      <a:alpha val="43137"/>
                    </a:srgbClr>
                  </a:outerShdw>
                </a:effectLst>
                <a:latin typeface="Comic Sans MS" panose="030F0702030302020204" pitchFamily="66" charset="0"/>
              </a:rPr>
              <a:t> a </a:t>
            </a:r>
            <a:r>
              <a:rPr lang="en-US" sz="2500" b="1" dirty="0" err="1">
                <a:solidFill>
                  <a:srgbClr val="FFFF99"/>
                </a:solidFill>
                <a:effectLst>
                  <a:outerShdw blurRad="38100" dist="38100" dir="2700000" algn="tl">
                    <a:srgbClr val="000000">
                      <a:alpha val="43137"/>
                    </a:srgbClr>
                  </a:outerShdw>
                </a:effectLst>
                <a:latin typeface="Comic Sans MS" panose="030F0702030302020204" pitchFamily="66" charset="0"/>
              </a:rPr>
              <a:t>saltan’na</a:t>
            </a:r>
            <a:r>
              <a:rPr lang="en-US" sz="2500"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sz="2500" b="1" dirty="0" err="1">
                <a:solidFill>
                  <a:srgbClr val="FFFF99"/>
                </a:solidFill>
                <a:effectLst>
                  <a:outerShdw blurRad="38100" dist="38100" dir="2700000" algn="tl">
                    <a:srgbClr val="000000">
                      <a:alpha val="43137"/>
                    </a:srgbClr>
                  </a:outerShdw>
                </a:effectLst>
                <a:latin typeface="Comic Sans MS" panose="030F0702030302020204" pitchFamily="66" charset="0"/>
              </a:rPr>
              <a:t>hangun</a:t>
            </a:r>
            <a:r>
              <a:rPr lang="en-US" sz="2500"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sz="2500" b="1" dirty="0" err="1">
                <a:solidFill>
                  <a:srgbClr val="FFFF99"/>
                </a:solidFill>
                <a:effectLst>
                  <a:outerShdw blurRad="38100" dist="38100" dir="2700000" algn="tl">
                    <a:srgbClr val="000000">
                      <a:alpha val="43137"/>
                    </a:srgbClr>
                  </a:outerShdw>
                </a:effectLst>
                <a:latin typeface="Comic Sans MS" panose="030F0702030302020204" pitchFamily="66" charset="0"/>
              </a:rPr>
              <a:t>thumin</a:t>
            </a:r>
            <a:r>
              <a:rPr lang="en-US" sz="2500"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sz="2500" b="1" dirty="0" err="1">
                <a:solidFill>
                  <a:srgbClr val="FFFF99"/>
                </a:solidFill>
                <a:effectLst>
                  <a:outerShdw blurRad="38100" dist="38100" dir="2700000" algn="tl">
                    <a:srgbClr val="000000">
                      <a:alpha val="43137"/>
                    </a:srgbClr>
                  </a:outerShdw>
                </a:effectLst>
                <a:latin typeface="Comic Sans MS" panose="030F0702030302020204" pitchFamily="66" charset="0"/>
              </a:rPr>
              <a:t>kiko</a:t>
            </a:r>
            <a:r>
              <a:rPr lang="en-US" sz="2500" b="1" dirty="0">
                <a:solidFill>
                  <a:srgbClr val="FFFF99"/>
                </a:solidFill>
                <a:effectLst>
                  <a:outerShdw blurRad="38100" dist="38100" dir="2700000" algn="tl">
                    <a:srgbClr val="000000">
                      <a:alpha val="43137"/>
                    </a:srgbClr>
                  </a:outerShdw>
                </a:effectLst>
                <a:latin typeface="Comic Sans MS" panose="030F0702030302020204" pitchFamily="66" charset="0"/>
              </a:rPr>
              <a:t> uh a, amaute </a:t>
            </a:r>
            <a:r>
              <a:rPr lang="en-US" sz="2500" b="1" dirty="0" err="1">
                <a:solidFill>
                  <a:srgbClr val="FFFF99"/>
                </a:solidFill>
                <a:effectLst>
                  <a:outerShdw blurRad="38100" dist="38100" dir="2700000" algn="tl">
                    <a:srgbClr val="000000">
                      <a:alpha val="43137"/>
                    </a:srgbClr>
                  </a:outerShdw>
                </a:effectLst>
                <a:latin typeface="Comic Sans MS" panose="030F0702030302020204" pitchFamily="66" charset="0"/>
              </a:rPr>
              <a:t>saltan’na</a:t>
            </a:r>
            <a:r>
              <a:rPr lang="en-US" sz="2500" b="1" dirty="0">
                <a:solidFill>
                  <a:srgbClr val="FFFF99"/>
                </a:solidFill>
                <a:effectLst>
                  <a:outerShdw blurRad="38100" dist="38100" dir="2700000" algn="tl">
                    <a:srgbClr val="000000">
                      <a:alpha val="43137"/>
                    </a:srgbClr>
                  </a:outerShdw>
                </a:effectLst>
                <a:latin typeface="Comic Sans MS" panose="030F0702030302020204" pitchFamily="66" charset="0"/>
              </a:rPr>
              <a:t> hangin a </a:t>
            </a:r>
            <a:r>
              <a:rPr lang="en-US" sz="2500" b="1" dirty="0" err="1">
                <a:solidFill>
                  <a:srgbClr val="FFFF99"/>
                </a:solidFill>
                <a:effectLst>
                  <a:outerShdw blurRad="38100" dist="38100" dir="2700000" algn="tl">
                    <a:srgbClr val="000000">
                      <a:alpha val="43137"/>
                    </a:srgbClr>
                  </a:outerShdw>
                </a:effectLst>
                <a:latin typeface="Comic Sans MS" panose="030F0702030302020204" pitchFamily="66" charset="0"/>
              </a:rPr>
              <a:t>kikona</a:t>
            </a:r>
            <a:r>
              <a:rPr lang="en-US" sz="2500" b="1" dirty="0">
                <a:solidFill>
                  <a:srgbClr val="FFFF99"/>
                </a:solidFill>
                <a:effectLst>
                  <a:outerShdw blurRad="38100" dist="38100" dir="2700000" algn="tl">
                    <a:srgbClr val="000000">
                      <a:alpha val="43137"/>
                    </a:srgbClr>
                  </a:outerShdw>
                </a:effectLst>
                <a:latin typeface="Comic Sans MS" panose="030F0702030302020204" pitchFamily="66" charset="0"/>
              </a:rPr>
              <a:t> uh Pasian in a za hi. Tua hi-a, Pasian in amaute </a:t>
            </a:r>
            <a:r>
              <a:rPr lang="en-US" sz="2500" b="1" dirty="0" err="1">
                <a:solidFill>
                  <a:srgbClr val="FFFF99"/>
                </a:solidFill>
                <a:effectLst>
                  <a:outerShdw blurRad="38100" dist="38100" dir="2700000" algn="tl">
                    <a:srgbClr val="000000">
                      <a:alpha val="43137"/>
                    </a:srgbClr>
                  </a:outerShdw>
                </a:effectLst>
                <a:latin typeface="Comic Sans MS" panose="030F0702030302020204" pitchFamily="66" charset="0"/>
              </a:rPr>
              <a:t>thumnate</a:t>
            </a:r>
            <a:r>
              <a:rPr lang="en-US" sz="2500" b="1" dirty="0">
                <a:solidFill>
                  <a:srgbClr val="FFFF99"/>
                </a:solidFill>
                <a:effectLst>
                  <a:outerShdw blurRad="38100" dist="38100" dir="2700000" algn="tl">
                    <a:srgbClr val="000000">
                      <a:alpha val="43137"/>
                    </a:srgbClr>
                  </a:outerShdw>
                </a:effectLst>
                <a:latin typeface="Comic Sans MS" panose="030F0702030302020204" pitchFamily="66" charset="0"/>
              </a:rPr>
              <a:t> za in, Abraham, Isaac le Jacob tawh a thuciamna Pasian in a phawk hi. Pasian in Israel mite a et ciangin Pasian in amaute om </a:t>
            </a:r>
            <a:r>
              <a:rPr lang="en-US" sz="2500" b="1" dirty="0" err="1">
                <a:solidFill>
                  <a:srgbClr val="FFFF99"/>
                </a:solidFill>
                <a:effectLst>
                  <a:outerShdw blurRad="38100" dist="38100" dir="2700000" algn="tl">
                    <a:srgbClr val="000000">
                      <a:alpha val="43137"/>
                    </a:srgbClr>
                  </a:outerShdw>
                </a:effectLst>
                <a:latin typeface="Comic Sans MS" panose="030F0702030302020204" pitchFamily="66" charset="0"/>
              </a:rPr>
              <a:t>zia</a:t>
            </a:r>
            <a:r>
              <a:rPr lang="en-US" sz="2500" b="1" dirty="0">
                <a:solidFill>
                  <a:srgbClr val="FFFF99"/>
                </a:solidFill>
                <a:effectLst>
                  <a:outerShdw blurRad="38100" dist="38100" dir="2700000" algn="tl">
                    <a:srgbClr val="000000">
                      <a:alpha val="43137"/>
                    </a:srgbClr>
                  </a:outerShdw>
                </a:effectLst>
                <a:latin typeface="Comic Sans MS" panose="030F0702030302020204" pitchFamily="66" charset="0"/>
              </a:rPr>
              <a:t> a thei hi.</a:t>
            </a:r>
            <a:r>
              <a:rPr kumimoji="0" lang="es-ES"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lang="es-ES"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Paikhiatna</a:t>
            </a:r>
            <a:r>
              <a:rPr kumimoji="0" lang="es-ES" sz="1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2:23–25, </a:t>
            </a:r>
            <a:r>
              <a:rPr lang="es-ES" sz="14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ZS</a:t>
            </a:r>
            <a:r>
              <a:rPr kumimoji="0" lang="es-ES" sz="14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V</a:t>
            </a:r>
            <a:endParaRPr kumimoji="0" lang="es-ES" sz="1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830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8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8F2499-EA0C-9E8D-670F-0716FE7592A1}"/>
              </a:ext>
            </a:extLst>
          </p:cNvPr>
          <p:cNvSpPr txBox="1"/>
          <p:nvPr/>
        </p:nvSpPr>
        <p:spPr>
          <a:xfrm>
            <a:off x="6181381" y="4400445"/>
            <a:ext cx="5858220" cy="2246769"/>
          </a:xfrm>
          <a:prstGeom prst="rect">
            <a:avLst/>
          </a:prstGeom>
          <a:noFill/>
        </p:spPr>
        <p:txBody>
          <a:bodyPr wrap="square" rtlCol="0">
            <a:spAutoFit/>
          </a:bodyPr>
          <a:lstStyle/>
          <a:p>
            <a:pPr>
              <a:spcBef>
                <a:spcPts val="1200"/>
              </a:spcBef>
            </a:pPr>
            <a:r>
              <a:rPr lang="en" sz="2000" b="1" dirty="0">
                <a:solidFill>
                  <a:schemeClr val="bg1"/>
                </a:solidFill>
                <a:effectLst>
                  <a:glow rad="101600">
                    <a:srgbClr val="4E5AC2"/>
                  </a:glow>
                </a:effectLst>
              </a:rPr>
              <a:t>Egypt a om Pasian’ mite</a:t>
            </a:r>
            <a:r>
              <a:rPr lang="en" sz="2000" b="1" dirty="0">
                <a:solidFill>
                  <a:schemeClr val="bg1"/>
                </a:solidFill>
              </a:rPr>
              <a:t> </a:t>
            </a:r>
            <a:r>
              <a:rPr lang="en" sz="2000" b="1" dirty="0"/>
              <a:t>(Paikhiatna 1:1-14)</a:t>
            </a:r>
          </a:p>
          <a:p>
            <a:pPr>
              <a:spcBef>
                <a:spcPts val="1200"/>
              </a:spcBef>
            </a:pPr>
            <a:r>
              <a:rPr lang="en" sz="2000" b="1" dirty="0">
                <a:solidFill>
                  <a:schemeClr val="bg1"/>
                </a:solidFill>
                <a:effectLst>
                  <a:glow rad="101600">
                    <a:srgbClr val="8E329A"/>
                  </a:glow>
                </a:effectLst>
              </a:rPr>
              <a:t>Abraham pan Moses dong </a:t>
            </a:r>
            <a:r>
              <a:rPr lang="en" sz="2000" b="1" dirty="0"/>
              <a:t>(Piancil 15:13; Pai. 1:8)</a:t>
            </a:r>
          </a:p>
          <a:p>
            <a:pPr>
              <a:spcBef>
                <a:spcPts val="1200"/>
              </a:spcBef>
            </a:pPr>
            <a:r>
              <a:rPr lang="en" sz="2000" b="1" dirty="0">
                <a:solidFill>
                  <a:schemeClr val="bg1"/>
                </a:solidFill>
                <a:effectLst>
                  <a:glow rad="101600">
                    <a:srgbClr val="B950C6"/>
                  </a:glow>
                </a:effectLst>
              </a:rPr>
              <a:t>Cihtakna ii Gualzawhna </a:t>
            </a:r>
            <a:r>
              <a:rPr lang="en" sz="2000" b="1" dirty="0"/>
              <a:t>(Paikhiatna 1:15-22)</a:t>
            </a:r>
          </a:p>
          <a:p>
            <a:pPr>
              <a:spcBef>
                <a:spcPts val="1200"/>
              </a:spcBef>
            </a:pPr>
            <a:r>
              <a:rPr lang="en" sz="2000" b="1" dirty="0">
                <a:solidFill>
                  <a:schemeClr val="bg1"/>
                </a:solidFill>
                <a:effectLst>
                  <a:glow rad="101600">
                    <a:srgbClr val="E97565"/>
                  </a:glow>
                </a:effectLst>
              </a:rPr>
              <a:t>Nile gun ii tapa </a:t>
            </a:r>
            <a:r>
              <a:rPr lang="en" sz="2000" b="1" dirty="0"/>
              <a:t>(Paikhiatna 2:1-10)</a:t>
            </a:r>
          </a:p>
          <a:p>
            <a:pPr>
              <a:spcBef>
                <a:spcPts val="1200"/>
              </a:spcBef>
            </a:pPr>
            <a:r>
              <a:rPr lang="en" sz="2000" b="1" dirty="0">
                <a:solidFill>
                  <a:schemeClr val="bg1"/>
                </a:solidFill>
                <a:effectLst>
                  <a:glow rad="101600">
                    <a:srgbClr val="C98E50"/>
                  </a:glow>
                </a:effectLst>
              </a:rPr>
              <a:t>Honkhiapa a puukna </a:t>
            </a:r>
            <a:r>
              <a:rPr lang="en" sz="2000" b="1" dirty="0"/>
              <a:t>(Paikhiatna 2:11-25)</a:t>
            </a:r>
          </a:p>
        </p:txBody>
      </p:sp>
      <p:sp>
        <p:nvSpPr>
          <p:cNvPr id="3" name="CuadroTexto 2">
            <a:extLst>
              <a:ext uri="{FF2B5EF4-FFF2-40B4-BE49-F238E27FC236}">
                <a16:creationId xmlns:a16="http://schemas.microsoft.com/office/drawing/2014/main" id="{5183D30A-2427-35B9-2A25-305E040BB331}"/>
              </a:ext>
            </a:extLst>
          </p:cNvPr>
          <p:cNvSpPr txBox="1"/>
          <p:nvPr/>
        </p:nvSpPr>
        <p:spPr>
          <a:xfrm>
            <a:off x="220677" y="150896"/>
            <a:ext cx="7384976" cy="1057212"/>
          </a:xfrm>
          <a:prstGeom prst="rect">
            <a:avLst/>
          </a:prstGeom>
          <a:noFill/>
        </p:spPr>
        <p:txBody>
          <a:bodyPr wrap="square" rtlCol="0">
            <a:spAutoFit/>
          </a:bodyPr>
          <a:lstStyle/>
          <a:p>
            <a:pPr>
              <a:lnSpc>
                <a:spcPct val="95000"/>
              </a:lnSpc>
            </a:pPr>
            <a:r>
              <a:rPr lang="en" sz="2200" b="1" dirty="0"/>
              <a:t>Paikhiatna bu in Pharaoh phalna tawh Egypt gam ah teen’ theihna a ngah innkuan neu khat tawh tua tangthu hong kipan hi.</a:t>
            </a:r>
          </a:p>
        </p:txBody>
      </p:sp>
      <p:pic>
        <p:nvPicPr>
          <p:cNvPr id="5" name="Imagen 4" descr="Un grupo de personas disfrazadas&#10;&#10;El contenido generado por IA puede ser incorrecto.">
            <a:extLst>
              <a:ext uri="{FF2B5EF4-FFF2-40B4-BE49-F238E27FC236}">
                <a16:creationId xmlns:a16="http://schemas.microsoft.com/office/drawing/2014/main" id="{AFBA38D5-4DAE-57F2-92DE-B9B41CF3D9B2}"/>
              </a:ext>
            </a:extLst>
          </p:cNvPr>
          <p:cNvPicPr>
            <a:picLocks noChangeAspect="1"/>
          </p:cNvPicPr>
          <p:nvPr/>
        </p:nvPicPr>
        <p:blipFill>
          <a:blip r:embed="rId3">
            <a:extLst>
              <a:ext uri="{28A0092B-C50C-407E-A947-70E740481C1C}">
                <a14:useLocalDpi xmlns:a14="http://schemas.microsoft.com/office/drawing/2010/main"/>
              </a:ext>
            </a:extLst>
          </a:blip>
          <a:srcRect t="12287"/>
          <a:stretch>
            <a:fillRect/>
          </a:stretch>
        </p:blipFill>
        <p:spPr>
          <a:xfrm>
            <a:off x="7698253" y="130400"/>
            <a:ext cx="4341348" cy="1903975"/>
          </a:xfrm>
          <a:prstGeom prst="snip2DiagRect">
            <a:avLst>
              <a:gd name="adj1" fmla="val 18010"/>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interior, decorado, tabla, grande&#10;&#10;El contenido generado por IA puede ser incorrecto.">
            <a:extLst>
              <a:ext uri="{FF2B5EF4-FFF2-40B4-BE49-F238E27FC236}">
                <a16:creationId xmlns:a16="http://schemas.microsoft.com/office/drawing/2014/main" id="{061370C8-5886-B108-CF29-D319C4B59A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98253" y="2130251"/>
            <a:ext cx="4341348" cy="2055176"/>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par de personas junto a un cuerpo de agua&#10;&#10;El contenido generado por IA puede ser incorrecto.">
            <a:extLst>
              <a:ext uri="{FF2B5EF4-FFF2-40B4-BE49-F238E27FC236}">
                <a16:creationId xmlns:a16="http://schemas.microsoft.com/office/drawing/2014/main" id="{2C492384-559E-5597-79FA-2D44E4EEAD7E}"/>
              </a:ext>
            </a:extLst>
          </p:cNvPr>
          <p:cNvPicPr>
            <a:picLocks noChangeAspect="1"/>
          </p:cNvPicPr>
          <p:nvPr/>
        </p:nvPicPr>
        <p:blipFill rotWithShape="1">
          <a:blip r:embed="rId5">
            <a:extLst>
              <a:ext uri="{28A0092B-C50C-407E-A947-70E740481C1C}">
                <a14:useLocalDpi xmlns:a14="http://schemas.microsoft.com/office/drawing/2010/main"/>
              </a:ext>
            </a:extLst>
          </a:blip>
          <a:srcRect l="2449" r="2449"/>
          <a:stretch>
            <a:fillRect/>
          </a:stretch>
        </p:blipFill>
        <p:spPr>
          <a:xfrm>
            <a:off x="152399" y="3980214"/>
            <a:ext cx="5072744"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conjunto de letras negras en un fondo negro&#10;&#10;El contenido generado por IA puede ser incorrecto.">
            <a:extLst>
              <a:ext uri="{FF2B5EF4-FFF2-40B4-BE49-F238E27FC236}">
                <a16:creationId xmlns:a16="http://schemas.microsoft.com/office/drawing/2014/main" id="{D71EAEA2-0348-F3ED-9CD6-A35B274C14B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173631">
            <a:off x="5690473" y="5736788"/>
            <a:ext cx="485374" cy="310246"/>
          </a:xfrm>
          <a:prstGeom prst="rect">
            <a:avLst/>
          </a:prstGeom>
        </p:spPr>
      </p:pic>
      <p:pic>
        <p:nvPicPr>
          <p:cNvPr id="11" name="Imagen 10" descr="Un conjunto de letras negras en un fondo negro&#10;&#10;El contenido generado por IA puede ser incorrecto.">
            <a:extLst>
              <a:ext uri="{FF2B5EF4-FFF2-40B4-BE49-F238E27FC236}">
                <a16:creationId xmlns:a16="http://schemas.microsoft.com/office/drawing/2014/main" id="{BB1AD68D-8265-5052-B5DA-7AC807D8B55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682950" y="6196001"/>
            <a:ext cx="485374" cy="310246"/>
          </a:xfrm>
          <a:prstGeom prst="rect">
            <a:avLst/>
          </a:prstGeom>
        </p:spPr>
      </p:pic>
      <p:pic>
        <p:nvPicPr>
          <p:cNvPr id="14" name="Imagen 13" descr="Forma, Flecha&#10;&#10;El contenido generado por IA puede ser incorrecto.">
            <a:extLst>
              <a:ext uri="{FF2B5EF4-FFF2-40B4-BE49-F238E27FC236}">
                <a16:creationId xmlns:a16="http://schemas.microsoft.com/office/drawing/2014/main" id="{5E6BD84A-3757-E53A-7DBA-C795276615E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682950" y="4359155"/>
            <a:ext cx="485374" cy="310246"/>
          </a:xfrm>
          <a:prstGeom prst="rect">
            <a:avLst/>
          </a:prstGeom>
        </p:spPr>
      </p:pic>
      <p:pic>
        <p:nvPicPr>
          <p:cNvPr id="15" name="Imagen 14" descr="Forma, Flecha&#10;&#10;El contenido generado por IA puede ser incorrecto.">
            <a:extLst>
              <a:ext uri="{FF2B5EF4-FFF2-40B4-BE49-F238E27FC236}">
                <a16:creationId xmlns:a16="http://schemas.microsoft.com/office/drawing/2014/main" id="{EA3401D6-0EEE-2E91-DEB9-EFA1E213BAF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682950" y="4818366"/>
            <a:ext cx="485374" cy="310246"/>
          </a:xfrm>
          <a:prstGeom prst="rect">
            <a:avLst/>
          </a:prstGeom>
        </p:spPr>
      </p:pic>
      <p:pic>
        <p:nvPicPr>
          <p:cNvPr id="16" name="Imagen 15" descr="Forma, Flecha&#10;&#10;El contenido generado por IA puede ser incorrecto.">
            <a:extLst>
              <a:ext uri="{FF2B5EF4-FFF2-40B4-BE49-F238E27FC236}">
                <a16:creationId xmlns:a16="http://schemas.microsoft.com/office/drawing/2014/main" id="{44FF8801-7A4A-A17B-E9EF-2768A9B755A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682950" y="5277577"/>
            <a:ext cx="485374" cy="310246"/>
          </a:xfrm>
          <a:prstGeom prst="rect">
            <a:avLst/>
          </a:prstGeom>
        </p:spPr>
      </p:pic>
      <p:sp>
        <p:nvSpPr>
          <p:cNvPr id="6" name="CuadroTexto 5">
            <a:extLst>
              <a:ext uri="{FF2B5EF4-FFF2-40B4-BE49-F238E27FC236}">
                <a16:creationId xmlns:a16="http://schemas.microsoft.com/office/drawing/2014/main" id="{0F684406-D162-3E7C-37AC-5579FE83003D}"/>
              </a:ext>
            </a:extLst>
          </p:cNvPr>
          <p:cNvSpPr txBox="1"/>
          <p:nvPr/>
        </p:nvSpPr>
        <p:spPr>
          <a:xfrm>
            <a:off x="174377" y="2139407"/>
            <a:ext cx="7408126" cy="1785104"/>
          </a:xfrm>
          <a:prstGeom prst="rect">
            <a:avLst/>
          </a:prstGeom>
          <a:noFill/>
        </p:spPr>
        <p:txBody>
          <a:bodyPr wrap="square">
            <a:spAutoFit/>
          </a:bodyPr>
          <a:lstStyle/>
          <a:p>
            <a:pPr>
              <a:spcBef>
                <a:spcPts val="600"/>
              </a:spcBef>
            </a:pPr>
            <a:r>
              <a:rPr lang="en" sz="2200" b="1" dirty="0"/>
              <a:t>Hun hongsia semsem hi. Gen’theih haksakna kawmkal ah Shipharah le Puah a kici numei nihte cihtakna hong taang khia-in, Pasian in a mite a muakna lametna khua vak ahi Nile gun panin hotkhiat a ngah a it huai naupang Moses hong khangkhia hi.</a:t>
            </a:r>
          </a:p>
        </p:txBody>
      </p:sp>
      <p:sp>
        <p:nvSpPr>
          <p:cNvPr id="12" name="CuadroTexto 11">
            <a:extLst>
              <a:ext uri="{FF2B5EF4-FFF2-40B4-BE49-F238E27FC236}">
                <a16:creationId xmlns:a16="http://schemas.microsoft.com/office/drawing/2014/main" id="{598CC7E3-D346-3615-F132-6B0F6A979270}"/>
              </a:ext>
            </a:extLst>
          </p:cNvPr>
          <p:cNvSpPr txBox="1"/>
          <p:nvPr/>
        </p:nvSpPr>
        <p:spPr>
          <a:xfrm>
            <a:off x="197527" y="1133577"/>
            <a:ext cx="7384976" cy="1057212"/>
          </a:xfrm>
          <a:prstGeom prst="rect">
            <a:avLst/>
          </a:prstGeom>
          <a:noFill/>
        </p:spPr>
        <p:txBody>
          <a:bodyPr wrap="square">
            <a:spAutoFit/>
          </a:bodyPr>
          <a:lstStyle/>
          <a:p>
            <a:pPr>
              <a:lnSpc>
                <a:spcPct val="95000"/>
              </a:lnSpc>
            </a:pPr>
            <a:r>
              <a:rPr lang="en" sz="2200" b="1" dirty="0"/>
              <a:t>Tha khat thu-in, hun hong kikheel in, Egypt mite “to” te adingin nasem dingin zawhthawh thu tawh sawlna angah saalte hong suak uh hi. </a:t>
            </a:r>
          </a:p>
        </p:txBody>
      </p:sp>
    </p:spTree>
    <p:extLst>
      <p:ext uri="{BB962C8B-B14F-4D97-AF65-F5344CB8AC3E}">
        <p14:creationId xmlns:p14="http://schemas.microsoft.com/office/powerpoint/2010/main" val="243879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ppt_x-#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wipe(left)">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ppt_x</p:attrName>
                                        </p:attrNameLst>
                                      </p:cBhvr>
                                      <p:tavLst>
                                        <p:tav tm="0">
                                          <p:val>
                                            <p:strVal val="#ppt_x-#ppt_w/2"/>
                                          </p:val>
                                        </p:tav>
                                        <p:tav tm="100000">
                                          <p:val>
                                            <p:strVal val="#ppt_x"/>
                                          </p:val>
                                        </p:tav>
                                      </p:tavLst>
                                    </p:anim>
                                    <p:anim calcmode="lin" valueType="num">
                                      <p:cBhvr>
                                        <p:cTn id="58" dur="500" fill="hold"/>
                                        <p:tgtEl>
                                          <p:spTgt spid="15"/>
                                        </p:tgtEl>
                                        <p:attrNameLst>
                                          <p:attrName>ppt_y</p:attrName>
                                        </p:attrNameLst>
                                      </p:cBhvr>
                                      <p:tavLst>
                                        <p:tav tm="0">
                                          <p:val>
                                            <p:strVal val="#ppt_y"/>
                                          </p:val>
                                        </p:tav>
                                        <p:tav tm="100000">
                                          <p:val>
                                            <p:strVal val="#ppt_y"/>
                                          </p:val>
                                        </p:tav>
                                      </p:tavLst>
                                    </p:anim>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animEffect transition="in" filter="wipe(left)">
                                      <p:cBhvr>
                                        <p:cTn id="76" dur="500"/>
                                        <p:tgtEl>
                                          <p:spTgt spid="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ppt_x</p:attrName>
                                        </p:attrNameLst>
                                      </p:cBhvr>
                                      <p:tavLst>
                                        <p:tav tm="0">
                                          <p:val>
                                            <p:strVal val="#ppt_x-#ppt_w/2"/>
                                          </p:val>
                                        </p:tav>
                                        <p:tav tm="100000">
                                          <p:val>
                                            <p:strVal val="#ppt_x"/>
                                          </p:val>
                                        </p:tav>
                                      </p:tavLst>
                                    </p:anim>
                                    <p:anim calcmode="lin" valueType="num">
                                      <p:cBhvr>
                                        <p:cTn id="82" dur="500" fill="hold"/>
                                        <p:tgtEl>
                                          <p:spTgt spid="10"/>
                                        </p:tgtEl>
                                        <p:attrNameLst>
                                          <p:attrName>ppt_y</p:attrName>
                                        </p:attrNameLst>
                                      </p:cBhvr>
                                      <p:tavLst>
                                        <p:tav tm="0">
                                          <p:val>
                                            <p:strVal val="#ppt_y"/>
                                          </p:val>
                                        </p:tav>
                                        <p:tav tm="100000">
                                          <p:val>
                                            <p:strVal val="#ppt_y"/>
                                          </p:val>
                                        </p:tav>
                                      </p:tavLst>
                                    </p:anim>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3" end="3"/>
                                            </p:txEl>
                                          </p:spTgt>
                                        </p:tgtEl>
                                        <p:attrNameLst>
                                          <p:attrName>style.visibility</p:attrName>
                                        </p:attrNameLst>
                                      </p:cBhvr>
                                      <p:to>
                                        <p:strVal val="visible"/>
                                      </p:to>
                                    </p:set>
                                    <p:animEffect transition="in" filter="wipe(left)">
                                      <p:cBhvr>
                                        <p:cTn id="88" dur="500"/>
                                        <p:tgtEl>
                                          <p:spTgt spid="2">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500" fill="hold"/>
                                        <p:tgtEl>
                                          <p:spTgt spid="11"/>
                                        </p:tgtEl>
                                        <p:attrNameLst>
                                          <p:attrName>ppt_x</p:attrName>
                                        </p:attrNameLst>
                                      </p:cBhvr>
                                      <p:tavLst>
                                        <p:tav tm="0">
                                          <p:val>
                                            <p:strVal val="#ppt_x-#ppt_w/2"/>
                                          </p:val>
                                        </p:tav>
                                        <p:tav tm="100000">
                                          <p:val>
                                            <p:strVal val="#ppt_x"/>
                                          </p:val>
                                        </p:tav>
                                      </p:tavLst>
                                    </p:anim>
                                    <p:anim calcmode="lin" valueType="num">
                                      <p:cBhvr>
                                        <p:cTn id="94" dur="500" fill="hold"/>
                                        <p:tgtEl>
                                          <p:spTgt spid="11"/>
                                        </p:tgtEl>
                                        <p:attrNameLst>
                                          <p:attrName>ppt_y</p:attrName>
                                        </p:attrNameLst>
                                      </p:cBhvr>
                                      <p:tavLst>
                                        <p:tav tm="0">
                                          <p:val>
                                            <p:strVal val="#ppt_y"/>
                                          </p:val>
                                        </p:tav>
                                        <p:tav tm="100000">
                                          <p:val>
                                            <p:strVal val="#ppt_y"/>
                                          </p:val>
                                        </p:tav>
                                      </p:tavLst>
                                    </p:anim>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3000" r="-3000" b="-5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FBEBBF-1189-4BC2-0AC1-78A1D9BBF7DB}"/>
              </a:ext>
            </a:extLst>
          </p:cNvPr>
          <p:cNvSpPr txBox="1"/>
          <p:nvPr/>
        </p:nvSpPr>
        <p:spPr>
          <a:xfrm>
            <a:off x="2390775" y="0"/>
            <a:ext cx="9801224" cy="769441"/>
          </a:xfrm>
          <a:prstGeom prst="rect">
            <a:avLst/>
          </a:prstGeom>
          <a:noFill/>
        </p:spPr>
        <p:txBody>
          <a:bodyPr wrap="square">
            <a:spAutoFit/>
          </a:bodyPr>
          <a:lstStyle/>
          <a:p>
            <a:pPr algn="ctr"/>
            <a:r>
              <a:rPr lang="en" sz="44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rPr>
              <a:t>EGYPT A OM PASIAN’ MITE</a:t>
            </a:r>
          </a:p>
        </p:txBody>
      </p:sp>
      <p:sp>
        <p:nvSpPr>
          <p:cNvPr id="5" name="CuadroTexto 4">
            <a:extLst>
              <a:ext uri="{FF2B5EF4-FFF2-40B4-BE49-F238E27FC236}">
                <a16:creationId xmlns:a16="http://schemas.microsoft.com/office/drawing/2014/main" id="{423C9EFF-7410-3027-7BD5-612C5E06ED66}"/>
              </a:ext>
            </a:extLst>
          </p:cNvPr>
          <p:cNvSpPr txBox="1"/>
          <p:nvPr/>
        </p:nvSpPr>
        <p:spPr>
          <a:xfrm>
            <a:off x="2609849" y="623953"/>
            <a:ext cx="9363075" cy="646331"/>
          </a:xfrm>
          <a:prstGeom prst="rect">
            <a:avLst/>
          </a:prstGeom>
          <a:noFill/>
        </p:spPr>
        <p:txBody>
          <a:bodyPr wrap="square">
            <a:spAutoFit/>
          </a:bodyPr>
          <a:lstStyle/>
          <a:p>
            <a:pPr algn="ctr"/>
            <a:r>
              <a:rPr lang="en"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Jacob tawh Egypt ah a hongpai,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amau</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innkuan</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ciat</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tawh ahi Israel’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tapate</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mite.</a:t>
            </a:r>
            <a:r>
              <a:rPr lang="en"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(Paikhiatna 1:1)</a:t>
            </a:r>
          </a:p>
        </p:txBody>
      </p:sp>
      <p:sp>
        <p:nvSpPr>
          <p:cNvPr id="6" name="CuadroTexto 5">
            <a:extLst>
              <a:ext uri="{FF2B5EF4-FFF2-40B4-BE49-F238E27FC236}">
                <a16:creationId xmlns:a16="http://schemas.microsoft.com/office/drawing/2014/main" id="{ED46924E-4B24-5489-BF28-94317234CC10}"/>
              </a:ext>
            </a:extLst>
          </p:cNvPr>
          <p:cNvSpPr txBox="1"/>
          <p:nvPr/>
        </p:nvSpPr>
        <p:spPr>
          <a:xfrm>
            <a:off x="142876" y="1280428"/>
            <a:ext cx="7573539" cy="1015663"/>
          </a:xfrm>
          <a:prstGeom prst="rect">
            <a:avLst/>
          </a:prstGeom>
          <a:noFill/>
        </p:spPr>
        <p:txBody>
          <a:bodyPr wrap="square" rtlCol="0">
            <a:spAutoFit/>
          </a:bodyPr>
          <a:lstStyle/>
          <a:p>
            <a:pPr>
              <a:spcBef>
                <a:spcPts val="600"/>
              </a:spcBef>
            </a:pPr>
            <a:r>
              <a:rPr lang="en" sz="2000" b="1" dirty="0"/>
              <a:t>Moses ii laibu nihna pen tua athu paipite hangin Latin pau in “Paikhiatna” ci-in kisam hi. Ahizongin Hebrew pau ah tua kam mal te “</a:t>
            </a:r>
            <a:r>
              <a:rPr lang="en" sz="2000" b="1" i="1" dirty="0"/>
              <a:t>Shemot </a:t>
            </a:r>
            <a:r>
              <a:rPr lang="en" sz="2000" b="1" dirty="0"/>
              <a:t>” (Minte), ci-in mi tampi thei zaw hi (Pai. 1:1).</a:t>
            </a:r>
          </a:p>
        </p:txBody>
      </p:sp>
      <p:pic>
        <p:nvPicPr>
          <p:cNvPr id="4" name="Imagen 3" descr="Imagen que contiene perro, grupo, parado, hombre&#10;&#10;El contenido generado por IA puede ser incorrecto.">
            <a:extLst>
              <a:ext uri="{FF2B5EF4-FFF2-40B4-BE49-F238E27FC236}">
                <a16:creationId xmlns:a16="http://schemas.microsoft.com/office/drawing/2014/main" id="{FE4C2315-D52E-F992-A8BE-36BAF1CCA12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79779" y="1355413"/>
            <a:ext cx="1813297" cy="2421511"/>
          </a:xfrm>
          <a:prstGeom prst="round2DiagRect">
            <a:avLst>
              <a:gd name="adj1" fmla="val 16667"/>
              <a:gd name="adj2" fmla="val 0"/>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8" name="Imagen 7" descr="Un grupo de personas junto a un caballo&#10;&#10;El contenido generado por IA puede ser incorrecto.">
            <a:extLst>
              <a:ext uri="{FF2B5EF4-FFF2-40B4-BE49-F238E27FC236}">
                <a16:creationId xmlns:a16="http://schemas.microsoft.com/office/drawing/2014/main" id="{2C1F2229-4A50-83EF-C7A4-DFFEEF68B87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27614" y="1355413"/>
            <a:ext cx="2421510" cy="2421510"/>
          </a:xfrm>
          <a:prstGeom prst="round2DiagRect">
            <a:avLst>
              <a:gd name="adj1" fmla="val 0"/>
              <a:gd name="adj2" fmla="val 12868"/>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10" name="Imagen 9" descr="Dibujo de una persona con un caballo&#10;&#10;El contenido generado por IA puede ser incorrecto.">
            <a:extLst>
              <a:ext uri="{FF2B5EF4-FFF2-40B4-BE49-F238E27FC236}">
                <a16:creationId xmlns:a16="http://schemas.microsoft.com/office/drawing/2014/main" id="{25E7571E-5857-608F-E040-AFC03DC692E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52399" y="2396205"/>
            <a:ext cx="1430358" cy="1914892"/>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Imagen 11" descr="Dibujo de una persona&#10;&#10;El contenido generado por IA puede ser incorrecto.">
            <a:extLst>
              <a:ext uri="{FF2B5EF4-FFF2-40B4-BE49-F238E27FC236}">
                <a16:creationId xmlns:a16="http://schemas.microsoft.com/office/drawing/2014/main" id="{6ED8ED41-0528-39BD-46CD-215214FF891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40814" y="4778020"/>
            <a:ext cx="1597401" cy="1977990"/>
          </a:xfrm>
          <a:prstGeom prst="round2DiagRect">
            <a:avLst>
              <a:gd name="adj1" fmla="val 0"/>
              <a:gd name="adj2" fmla="val 18077"/>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pic>
        <p:nvPicPr>
          <p:cNvPr id="13" name="Imagen 12">
            <a:extLst>
              <a:ext uri="{FF2B5EF4-FFF2-40B4-BE49-F238E27FC236}">
                <a16:creationId xmlns:a16="http://schemas.microsoft.com/office/drawing/2014/main" id="{DBE4C8E8-D187-9D1A-7BF7-460714EF3EC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407115" y="4780208"/>
            <a:ext cx="2642009" cy="1981507"/>
          </a:xfrm>
          <a:prstGeom prst="round2DiagRect">
            <a:avLst>
              <a:gd name="adj1" fmla="val 16667"/>
              <a:gd name="adj2" fmla="val 0"/>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sp>
        <p:nvSpPr>
          <p:cNvPr id="15" name="CuadroTexto 14">
            <a:extLst>
              <a:ext uri="{FF2B5EF4-FFF2-40B4-BE49-F238E27FC236}">
                <a16:creationId xmlns:a16="http://schemas.microsoft.com/office/drawing/2014/main" id="{203F0840-275F-C070-CF11-25A4192F372C}"/>
              </a:ext>
            </a:extLst>
          </p:cNvPr>
          <p:cNvSpPr txBox="1"/>
          <p:nvPr/>
        </p:nvSpPr>
        <p:spPr>
          <a:xfrm>
            <a:off x="1602563" y="3776924"/>
            <a:ext cx="10446560" cy="1015663"/>
          </a:xfrm>
          <a:prstGeom prst="rect">
            <a:avLst/>
          </a:prstGeom>
          <a:noFill/>
        </p:spPr>
        <p:txBody>
          <a:bodyPr wrap="square">
            <a:spAutoFit/>
          </a:bodyPr>
          <a:lstStyle/>
          <a:p>
            <a:pPr>
              <a:spcBef>
                <a:spcPts val="600"/>
              </a:spcBef>
            </a:pPr>
            <a:r>
              <a:rPr lang="en" sz="2000" b="1" dirty="0"/>
              <a:t>Jacob’ tapa, Joseph in Egypt minam hilo napi a 17na Hyksos kumpi khanggui pan pharaoh kumpi nasem khat suak hi. Hyksos hong kiat khit ciangin Egypt gam ah “Joseph a theilo” kumpi thak hong kah hi (Pai. 1:7-8).</a:t>
            </a:r>
          </a:p>
        </p:txBody>
      </p:sp>
      <p:sp>
        <p:nvSpPr>
          <p:cNvPr id="17" name="CuadroTexto 16">
            <a:extLst>
              <a:ext uri="{FF2B5EF4-FFF2-40B4-BE49-F238E27FC236}">
                <a16:creationId xmlns:a16="http://schemas.microsoft.com/office/drawing/2014/main" id="{51FD9FF4-8280-F06C-48A7-87E2DDC1A433}"/>
              </a:ext>
            </a:extLst>
          </p:cNvPr>
          <p:cNvSpPr txBox="1"/>
          <p:nvPr/>
        </p:nvSpPr>
        <p:spPr>
          <a:xfrm>
            <a:off x="142876" y="4824985"/>
            <a:ext cx="7497937" cy="1938992"/>
          </a:xfrm>
          <a:prstGeom prst="rect">
            <a:avLst/>
          </a:prstGeom>
          <a:noFill/>
        </p:spPr>
        <p:txBody>
          <a:bodyPr wrap="square">
            <a:spAutoFit/>
          </a:bodyPr>
          <a:lstStyle/>
          <a:p>
            <a:pPr>
              <a:spcBef>
                <a:spcPts val="600"/>
              </a:spcBef>
            </a:pPr>
            <a:r>
              <a:rPr lang="en" sz="2000" b="1" dirty="0"/>
              <a:t>Hih in Israel te haksatna mun ah hong tun hi (Paikhiatna 1:9-14). Ahizongin, Paikhiatna bu a tawp lam ah a thu lamdang takin hong kilumlet hi: Israel mite in Pasian ompihna a ngah masiah, suakta takin biakpiakna nei uh hi (Pai. 40:38). Laibu hong hilhna ah kician mahmah hi: Pasian in uk hi; a piang theilo ding din mun na ngawn panin Pasian in eite hong hon ding hi.</a:t>
            </a:r>
          </a:p>
        </p:txBody>
      </p:sp>
      <p:sp>
        <p:nvSpPr>
          <p:cNvPr id="19" name="CuadroTexto 18">
            <a:extLst>
              <a:ext uri="{FF2B5EF4-FFF2-40B4-BE49-F238E27FC236}">
                <a16:creationId xmlns:a16="http://schemas.microsoft.com/office/drawing/2014/main" id="{6FB4B8FE-80D5-FEA8-F10F-52D3A41AE76A}"/>
              </a:ext>
            </a:extLst>
          </p:cNvPr>
          <p:cNvSpPr txBox="1"/>
          <p:nvPr/>
        </p:nvSpPr>
        <p:spPr>
          <a:xfrm>
            <a:off x="1602563" y="2374788"/>
            <a:ext cx="5942677" cy="1323439"/>
          </a:xfrm>
          <a:prstGeom prst="rect">
            <a:avLst/>
          </a:prstGeom>
          <a:noFill/>
        </p:spPr>
        <p:txBody>
          <a:bodyPr wrap="square">
            <a:spAutoFit/>
          </a:bodyPr>
          <a:lstStyle/>
          <a:p>
            <a:pPr>
              <a:spcBef>
                <a:spcPts val="600"/>
              </a:spcBef>
            </a:pPr>
            <a:r>
              <a:rPr lang="en" sz="2000" b="1" dirty="0"/>
              <a:t>Hih “minte” pen Jacob le a tate ii mite hi. Mi 70 kipawlna neu khat (Pian. 46:26-27; Pai. 1:5). Hun sawtna zui-in amaute in galkap hang 600,000 bang apha mi nampi khat suak hi (Pai. 12:37).</a:t>
            </a:r>
          </a:p>
        </p:txBody>
      </p:sp>
      <p:pic>
        <p:nvPicPr>
          <p:cNvPr id="20" name="Imagen 19">
            <a:extLst>
              <a:ext uri="{FF2B5EF4-FFF2-40B4-BE49-F238E27FC236}">
                <a16:creationId xmlns:a16="http://schemas.microsoft.com/office/drawing/2014/main" id="{15CF4F89-E383-9D01-9C30-7CA63B9C16A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52399" y="91520"/>
            <a:ext cx="2238376" cy="1174519"/>
          </a:xfrm>
          <a:prstGeom prst="roundRect">
            <a:avLst>
              <a:gd name="adj" fmla="val 4167"/>
            </a:avLst>
          </a:prstGeom>
          <a:solidFill>
            <a:srgbClr val="FFFFFF"/>
          </a:solidFill>
          <a:ln w="381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160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downLeft)">
                                      <p:cBhvr>
                                        <p:cTn id="31" dur="500"/>
                                        <p:tgtEl>
                                          <p:spTgt spid="4"/>
                                        </p:tgtEl>
                                      </p:cBhvr>
                                    </p:animEffect>
                                  </p:childTnLst>
                                </p:cTn>
                              </p:par>
                              <p:par>
                                <p:cTn id="32" presetID="18" presetClass="entr" presetSubtype="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Right)">
                                      <p:cBhvr>
                                        <p:cTn id="34" dur="500"/>
                                        <p:tgtEl>
                                          <p:spTgt spid="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900" decel="100000" fill="hold"/>
                                        <p:tgtEl>
                                          <p:spTgt spid="1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9"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trips(upLeft)">
                                      <p:cBhvr>
                                        <p:cTn id="55" dur="500"/>
                                        <p:tgtEl>
                                          <p:spTgt spid="12"/>
                                        </p:tgtEl>
                                      </p:cBhvr>
                                    </p:animEffect>
                                  </p:childTnLst>
                                </p:cTn>
                              </p:par>
                              <p:par>
                                <p:cTn id="56" presetID="18" presetClass="entr" presetSubtype="3"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strips(upRight)">
                                      <p:cBhvr>
                                        <p:cTn id="58" dur="500"/>
                                        <p:tgtEl>
                                          <p:spTgt spid="13"/>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82A40EE7-CA7D-CB34-36B8-5246726171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7FE7DCD-58EA-B957-0BFB-3195750C61D7}"/>
              </a:ext>
            </a:extLst>
          </p:cNvPr>
          <p:cNvSpPr txBox="1"/>
          <p:nvPr/>
        </p:nvSpPr>
        <p:spPr>
          <a:xfrm>
            <a:off x="0" y="0"/>
            <a:ext cx="12191999"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p>
            <a:pPr algn="ctr"/>
            <a:r>
              <a:rPr lang="en" sz="4400" b="1" spc="300" dirty="0">
                <a:ln w="6600">
                  <a:noFill/>
                  <a:prstDash val="solid"/>
                </a:ln>
                <a:solidFill>
                  <a:srgbClr val="00CB00"/>
                </a:solidFill>
                <a:effectLst>
                  <a:outerShdw dist="38100" dir="2700000" algn="tl" rotWithShape="0">
                    <a:schemeClr val="tx1"/>
                  </a:outerShdw>
                </a:effectLst>
              </a:rPr>
              <a:t>ABRAHAM PAN </a:t>
            </a:r>
            <a:r>
              <a:rPr lang="en" sz="4400" b="1" spc="300" dirty="0">
                <a:ln w="6600">
                  <a:noFill/>
                  <a:prstDash val="solid"/>
                </a:ln>
                <a:solidFill>
                  <a:srgbClr val="FF9700"/>
                </a:solidFill>
                <a:effectLst>
                  <a:outerShdw dist="38100" dir="2700000" algn="tl" rotWithShape="0">
                    <a:schemeClr val="tx1"/>
                  </a:outerShdw>
                </a:effectLst>
              </a:rPr>
              <a:t>MOSES DONG</a:t>
            </a:r>
          </a:p>
        </p:txBody>
      </p:sp>
      <p:sp>
        <p:nvSpPr>
          <p:cNvPr id="5" name="CuadroTexto 4">
            <a:extLst>
              <a:ext uri="{FF2B5EF4-FFF2-40B4-BE49-F238E27FC236}">
                <a16:creationId xmlns:a16="http://schemas.microsoft.com/office/drawing/2014/main" id="{C2F26270-9706-DEC8-71E2-EB32D53CC4C9}"/>
              </a:ext>
            </a:extLst>
          </p:cNvPr>
          <p:cNvSpPr txBox="1"/>
          <p:nvPr/>
        </p:nvSpPr>
        <p:spPr>
          <a:xfrm>
            <a:off x="0" y="625572"/>
            <a:ext cx="12192000" cy="615553"/>
          </a:xfrm>
          <a:prstGeom prst="rect">
            <a:avLst/>
          </a:prstGeom>
          <a:noFill/>
        </p:spPr>
        <p:txBody>
          <a:bodyPr wrap="square">
            <a:spAutoFit/>
            <a:scene3d>
              <a:camera prst="orthographicFront"/>
              <a:lightRig rig="threePt" dir="t"/>
            </a:scene3d>
            <a:sp3d extrusionH="57150">
              <a:bevelT w="38100" h="38100"/>
            </a:sp3d>
          </a:bodyPr>
          <a:lstStyle/>
          <a:p>
            <a:pPr algn="ctr"/>
            <a:r>
              <a:rPr lang="en" sz="17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a:t>
            </a:r>
            <a:r>
              <a:rPr lang="en-US" sz="17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Tua ciangin Topa in Abram kiangah, "Na </a:t>
            </a:r>
            <a:r>
              <a:rPr lang="en-US" sz="1700" b="1" dirty="0" err="1">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suanlekhakte</a:t>
            </a:r>
            <a:r>
              <a:rPr lang="en-US" sz="17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amau</a:t>
            </a:r>
            <a:r>
              <a:rPr lang="en-US" sz="17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leitang</a:t>
            </a:r>
            <a:r>
              <a:rPr lang="en-US" sz="17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 a hilo </a:t>
            </a:r>
            <a:r>
              <a:rPr lang="en-US" sz="1700" b="1" dirty="0" err="1">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munah</a:t>
            </a:r>
            <a:r>
              <a:rPr lang="en-US" sz="17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tawlkhat</a:t>
            </a:r>
            <a:r>
              <a:rPr lang="en-US" sz="17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 sung </a:t>
            </a:r>
            <a:r>
              <a:rPr lang="en-US" sz="1700" b="1" dirty="0" err="1">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omin</a:t>
            </a:r>
            <a:r>
              <a:rPr lang="en-US" sz="17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 tua lai-ah amaute </a:t>
            </a:r>
            <a:r>
              <a:rPr lang="en-US" sz="1700" b="1" dirty="0" err="1">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sila</a:t>
            </a:r>
            <a:r>
              <a:rPr lang="en-US" sz="17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 hi ding uh a, amaute kum za li sung </a:t>
            </a:r>
            <a:r>
              <a:rPr lang="en-US" sz="1700" b="1" dirty="0" err="1">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kinengniam</a:t>
            </a:r>
            <a:r>
              <a:rPr lang="en-US" sz="17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 ding ahihna thu a </a:t>
            </a:r>
            <a:r>
              <a:rPr lang="en-US" sz="1700" b="1" dirty="0" err="1">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kitel</a:t>
            </a:r>
            <a:r>
              <a:rPr lang="en-US" sz="17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 theihna thei in.</a:t>
            </a:r>
            <a:r>
              <a:rPr lang="en" sz="17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(Piancil 15:13)</a:t>
            </a:r>
            <a:endParaRPr lang="en" sz="1200"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3B575048-10C8-192C-7DAD-F531AD773020}"/>
              </a:ext>
            </a:extLst>
          </p:cNvPr>
          <p:cNvSpPr txBox="1"/>
          <p:nvPr/>
        </p:nvSpPr>
        <p:spPr>
          <a:xfrm>
            <a:off x="1761423" y="1199075"/>
            <a:ext cx="7009297" cy="1015663"/>
          </a:xfrm>
          <a:prstGeom prst="rect">
            <a:avLst/>
          </a:prstGeom>
          <a:noFill/>
        </p:spPr>
        <p:txBody>
          <a:bodyPr wrap="square" rtlCol="0">
            <a:spAutoFit/>
          </a:bodyPr>
          <a:lstStyle/>
          <a:p>
            <a:pPr>
              <a:spcBef>
                <a:spcPts val="600"/>
              </a:spcBef>
            </a:pPr>
            <a:r>
              <a:rPr lang="en" sz="2000" b="1" dirty="0"/>
              <a:t>Pasian in Abraham tungah Canaan gam kongpia ding cih kamciam a piak hangin, hih kamciam a tang’tun theih na dingin kum 400 zekai ding ci-in genkhol hi (Pian. 15:13-16).</a:t>
            </a:r>
          </a:p>
        </p:txBody>
      </p:sp>
      <p:sp>
        <p:nvSpPr>
          <p:cNvPr id="7" name="CuadroTexto 6">
            <a:extLst>
              <a:ext uri="{FF2B5EF4-FFF2-40B4-BE49-F238E27FC236}">
                <a16:creationId xmlns:a16="http://schemas.microsoft.com/office/drawing/2014/main" id="{DCEF6ABD-E1A3-7F99-52F8-93344682F231}"/>
              </a:ext>
            </a:extLst>
          </p:cNvPr>
          <p:cNvSpPr txBox="1"/>
          <p:nvPr/>
        </p:nvSpPr>
        <p:spPr>
          <a:xfrm>
            <a:off x="3365850" y="4931997"/>
            <a:ext cx="8826150" cy="1015663"/>
          </a:xfrm>
          <a:prstGeom prst="rect">
            <a:avLst/>
          </a:prstGeom>
          <a:noFill/>
        </p:spPr>
        <p:txBody>
          <a:bodyPr wrap="square" rtlCol="0">
            <a:spAutoFit/>
          </a:bodyPr>
          <a:lstStyle/>
          <a:p>
            <a:pPr>
              <a:spcBef>
                <a:spcPts val="600"/>
              </a:spcBef>
            </a:pPr>
            <a:r>
              <a:rPr lang="en" sz="2000" b="1" dirty="0"/>
              <a:t>Jacob pen Egypt ah koici bangin tung hiam? A tuam vilvel lampi tawh hi. Joseph that nakpi takin a han’ciam uh hangin, amah pen Egypt gam in maangpi hong suak hi. Ama’ pan mun hangin, a innkuan pihte a sam thei hi.</a:t>
            </a:r>
          </a:p>
        </p:txBody>
      </p:sp>
      <p:graphicFrame>
        <p:nvGraphicFramePr>
          <p:cNvPr id="2" name="Diagrama 1">
            <a:extLst>
              <a:ext uri="{FF2B5EF4-FFF2-40B4-BE49-F238E27FC236}">
                <a16:creationId xmlns:a16="http://schemas.microsoft.com/office/drawing/2014/main" id="{7A50160F-09B9-50D2-7701-5C79E1AE0F56}"/>
              </a:ext>
            </a:extLst>
          </p:cNvPr>
          <p:cNvGraphicFramePr/>
          <p:nvPr>
            <p:extLst>
              <p:ext uri="{D42A27DB-BD31-4B8C-83A1-F6EECF244321}">
                <p14:modId xmlns:p14="http://schemas.microsoft.com/office/powerpoint/2010/main" val="603256219"/>
              </p:ext>
            </p:extLst>
          </p:nvPr>
        </p:nvGraphicFramePr>
        <p:xfrm>
          <a:off x="200024" y="3047916"/>
          <a:ext cx="8570696" cy="14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naturaleza, viendo, mujer, agua&#10;&#10;El contenido generado por IA puede ser incorrecto.">
            <a:extLst>
              <a:ext uri="{FF2B5EF4-FFF2-40B4-BE49-F238E27FC236}">
                <a16:creationId xmlns:a16="http://schemas.microsoft.com/office/drawing/2014/main" id="{F181BCC0-3477-FCD2-C850-2E73ED5E497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42874" y="1292866"/>
            <a:ext cx="1561399" cy="1561399"/>
          </a:xfrm>
          <a:prstGeom prst="roundRect">
            <a:avLst>
              <a:gd name="adj" fmla="val 16667"/>
            </a:avLst>
          </a:prstGeom>
          <a:ln w="28575">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grupo de personas disfrazadas&#10;&#10;El contenido generado por IA puede ser incorrecto.">
            <a:extLst>
              <a:ext uri="{FF2B5EF4-FFF2-40B4-BE49-F238E27FC236}">
                <a16:creationId xmlns:a16="http://schemas.microsoft.com/office/drawing/2014/main" id="{DAF8259F-9AA7-ED5F-DEFD-05F7605E456A}"/>
              </a:ext>
            </a:extLst>
          </p:cNvPr>
          <p:cNvPicPr>
            <a:picLocks noChangeAspect="1"/>
          </p:cNvPicPr>
          <p:nvPr/>
        </p:nvPicPr>
        <p:blipFill rotWithShape="1">
          <a:blip r:embed="rId9">
            <a:extLst>
              <a:ext uri="{28A0092B-C50C-407E-A947-70E740481C1C}">
                <a14:useLocalDpi xmlns:a14="http://schemas.microsoft.com/office/drawing/2010/main"/>
              </a:ext>
            </a:extLst>
          </a:blip>
          <a:srcRect t="6622" b="6622"/>
          <a:stretch>
            <a:fillRect/>
          </a:stretch>
        </p:blipFill>
        <p:spPr>
          <a:xfrm>
            <a:off x="200024" y="4717711"/>
            <a:ext cx="3096496" cy="2015936"/>
          </a:xfrm>
          <a:prstGeom prst="ellipse">
            <a:avLst/>
          </a:prstGeom>
          <a:ln w="190500" cap="rnd">
            <a:solidFill>
              <a:srgbClr val="C9B074"/>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aphicFrame>
        <p:nvGraphicFramePr>
          <p:cNvPr id="20" name="Diagrama 19">
            <a:extLst>
              <a:ext uri="{FF2B5EF4-FFF2-40B4-BE49-F238E27FC236}">
                <a16:creationId xmlns:a16="http://schemas.microsoft.com/office/drawing/2014/main" id="{38D90B62-82B6-2F55-75F5-F4074F80AB4D}"/>
              </a:ext>
            </a:extLst>
          </p:cNvPr>
          <p:cNvGraphicFramePr/>
          <p:nvPr>
            <p:extLst>
              <p:ext uri="{D42A27DB-BD31-4B8C-83A1-F6EECF244321}">
                <p14:modId xmlns:p14="http://schemas.microsoft.com/office/powerpoint/2010/main" val="3867549227"/>
              </p:ext>
            </p:extLst>
          </p:nvPr>
        </p:nvGraphicFramePr>
        <p:xfrm>
          <a:off x="8917923" y="1360288"/>
          <a:ext cx="3131203" cy="34639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CuadroTexto 8">
            <a:extLst>
              <a:ext uri="{FF2B5EF4-FFF2-40B4-BE49-F238E27FC236}">
                <a16:creationId xmlns:a16="http://schemas.microsoft.com/office/drawing/2014/main" id="{7E460356-D688-C0E3-A770-5F5B62BBF218}"/>
              </a:ext>
            </a:extLst>
          </p:cNvPr>
          <p:cNvSpPr txBox="1"/>
          <p:nvPr/>
        </p:nvSpPr>
        <p:spPr>
          <a:xfrm>
            <a:off x="1748272" y="2214738"/>
            <a:ext cx="7022448" cy="707886"/>
          </a:xfrm>
          <a:prstGeom prst="rect">
            <a:avLst/>
          </a:prstGeom>
          <a:noFill/>
        </p:spPr>
        <p:txBody>
          <a:bodyPr wrap="square">
            <a:spAutoFit/>
          </a:bodyPr>
          <a:lstStyle/>
          <a:p>
            <a:pPr>
              <a:spcBef>
                <a:spcPts val="600"/>
              </a:spcBef>
            </a:pPr>
            <a:r>
              <a:rPr lang="en" sz="2000" b="1" dirty="0"/>
              <a:t>Moses le Paul te in hih hun pen kum 30 behlap in Haran ah kilehkik hi (Pai. 12:40; Gal. 3:17):</a:t>
            </a:r>
          </a:p>
        </p:txBody>
      </p:sp>
      <p:sp>
        <p:nvSpPr>
          <p:cNvPr id="12" name="CuadroTexto 11">
            <a:extLst>
              <a:ext uri="{FF2B5EF4-FFF2-40B4-BE49-F238E27FC236}">
                <a16:creationId xmlns:a16="http://schemas.microsoft.com/office/drawing/2014/main" id="{8AFB8D1D-628E-14EE-DF73-CB4192EA751C}"/>
              </a:ext>
            </a:extLst>
          </p:cNvPr>
          <p:cNvSpPr txBox="1"/>
          <p:nvPr/>
        </p:nvSpPr>
        <p:spPr>
          <a:xfrm>
            <a:off x="3453362" y="6055381"/>
            <a:ext cx="8595763" cy="707886"/>
          </a:xfrm>
          <a:prstGeom prst="rect">
            <a:avLst/>
          </a:prstGeom>
          <a:noFill/>
        </p:spPr>
        <p:txBody>
          <a:bodyPr wrap="square">
            <a:spAutoFit/>
          </a:bodyPr>
          <a:lstStyle/>
          <a:p>
            <a:pPr>
              <a:spcBef>
                <a:spcPts val="600"/>
              </a:spcBef>
            </a:pPr>
            <a:r>
              <a:rPr lang="en" sz="2000" b="1" dirty="0"/>
              <a:t>Hih khempeuh bang hun in piang hiam? A hun kician takin i theihloh hang in, tangthu sungah kiguang thei ciang i thei hi (ni a kician omlo hi).</a:t>
            </a:r>
          </a:p>
        </p:txBody>
      </p:sp>
    </p:spTree>
    <p:extLst>
      <p:ext uri="{BB962C8B-B14F-4D97-AF65-F5344CB8AC3E}">
        <p14:creationId xmlns:p14="http://schemas.microsoft.com/office/powerpoint/2010/main" val="320274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graphicEl>
                                              <a:dgm id="{033BD2E2-4AAF-4E96-ADAD-59F0BBD38427}"/>
                                            </p:graphicEl>
                                          </p:spTgt>
                                        </p:tgtEl>
                                        <p:attrNameLst>
                                          <p:attrName>style.visibility</p:attrName>
                                        </p:attrNameLst>
                                      </p:cBhvr>
                                      <p:to>
                                        <p:strVal val="visible"/>
                                      </p:to>
                                    </p:set>
                                    <p:anim calcmode="lin" valueType="num">
                                      <p:cBhvr>
                                        <p:cTn id="36" dur="500" fill="hold"/>
                                        <p:tgtEl>
                                          <p:spTgt spid="20">
                                            <p:graphicEl>
                                              <a:dgm id="{033BD2E2-4AAF-4E96-ADAD-59F0BBD38427}"/>
                                            </p:graphicEl>
                                          </p:spTgt>
                                        </p:tgtEl>
                                        <p:attrNameLst>
                                          <p:attrName>ppt_w</p:attrName>
                                        </p:attrNameLst>
                                      </p:cBhvr>
                                      <p:tavLst>
                                        <p:tav tm="0">
                                          <p:val>
                                            <p:fltVal val="0"/>
                                          </p:val>
                                        </p:tav>
                                        <p:tav tm="100000">
                                          <p:val>
                                            <p:strVal val="#ppt_w"/>
                                          </p:val>
                                        </p:tav>
                                      </p:tavLst>
                                    </p:anim>
                                    <p:anim calcmode="lin" valueType="num">
                                      <p:cBhvr>
                                        <p:cTn id="37" dur="500" fill="hold"/>
                                        <p:tgtEl>
                                          <p:spTgt spid="20">
                                            <p:graphicEl>
                                              <a:dgm id="{033BD2E2-4AAF-4E96-ADAD-59F0BBD38427}"/>
                                            </p:graphicEl>
                                          </p:spTgt>
                                        </p:tgtEl>
                                        <p:attrNameLst>
                                          <p:attrName>ppt_h</p:attrName>
                                        </p:attrNameLst>
                                      </p:cBhvr>
                                      <p:tavLst>
                                        <p:tav tm="0">
                                          <p:val>
                                            <p:fltVal val="0"/>
                                          </p:val>
                                        </p:tav>
                                        <p:tav tm="100000">
                                          <p:val>
                                            <p:strVal val="#ppt_h"/>
                                          </p:val>
                                        </p:tav>
                                      </p:tavLst>
                                    </p:anim>
                                    <p:animEffect transition="in" filter="fade">
                                      <p:cBhvr>
                                        <p:cTn id="38" dur="500"/>
                                        <p:tgtEl>
                                          <p:spTgt spid="20">
                                            <p:graphicEl>
                                              <a:dgm id="{033BD2E2-4AAF-4E96-ADAD-59F0BBD38427}"/>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0">
                                            <p:graphicEl>
                                              <a:dgm id="{E6B43066-B239-4643-ABC4-EC0D2FED53BC}"/>
                                            </p:graphicEl>
                                          </p:spTgt>
                                        </p:tgtEl>
                                        <p:attrNameLst>
                                          <p:attrName>style.visibility</p:attrName>
                                        </p:attrNameLst>
                                      </p:cBhvr>
                                      <p:to>
                                        <p:strVal val="visible"/>
                                      </p:to>
                                    </p:set>
                                    <p:animEffect transition="in" filter="wipe(left)">
                                      <p:cBhvr>
                                        <p:cTn id="42" dur="500"/>
                                        <p:tgtEl>
                                          <p:spTgt spid="20">
                                            <p:graphicEl>
                                              <a:dgm id="{E6B43066-B239-4643-ABC4-EC0D2FED53BC}"/>
                                            </p:graphicEl>
                                          </p:spTgt>
                                        </p:tgtEl>
                                      </p:cBhvr>
                                    </p:animEffect>
                                  </p:childTnLst>
                                </p:cTn>
                              </p:par>
                            </p:childTnLst>
                          </p:cTn>
                        </p:par>
                        <p:par>
                          <p:cTn id="43" fill="hold">
                            <p:stCondLst>
                              <p:cond delay="1000"/>
                            </p:stCondLst>
                            <p:childTnLst>
                              <p:par>
                                <p:cTn id="44" presetID="53" presetClass="entr" presetSubtype="16" fill="hold" grpId="0" nodeType="afterEffect">
                                  <p:stCondLst>
                                    <p:cond delay="0"/>
                                  </p:stCondLst>
                                  <p:childTnLst>
                                    <p:set>
                                      <p:cBhvr>
                                        <p:cTn id="45" dur="1" fill="hold">
                                          <p:stCondLst>
                                            <p:cond delay="0"/>
                                          </p:stCondLst>
                                        </p:cTn>
                                        <p:tgtEl>
                                          <p:spTgt spid="20">
                                            <p:graphicEl>
                                              <a:dgm id="{32274D1B-E1DF-438B-A2E4-024496EB872E}"/>
                                            </p:graphicEl>
                                          </p:spTgt>
                                        </p:tgtEl>
                                        <p:attrNameLst>
                                          <p:attrName>style.visibility</p:attrName>
                                        </p:attrNameLst>
                                      </p:cBhvr>
                                      <p:to>
                                        <p:strVal val="visible"/>
                                      </p:to>
                                    </p:set>
                                    <p:anim calcmode="lin" valueType="num">
                                      <p:cBhvr>
                                        <p:cTn id="46" dur="500" fill="hold"/>
                                        <p:tgtEl>
                                          <p:spTgt spid="20">
                                            <p:graphicEl>
                                              <a:dgm id="{32274D1B-E1DF-438B-A2E4-024496EB872E}"/>
                                            </p:graphicEl>
                                          </p:spTgt>
                                        </p:tgtEl>
                                        <p:attrNameLst>
                                          <p:attrName>ppt_w</p:attrName>
                                        </p:attrNameLst>
                                      </p:cBhvr>
                                      <p:tavLst>
                                        <p:tav tm="0">
                                          <p:val>
                                            <p:fltVal val="0"/>
                                          </p:val>
                                        </p:tav>
                                        <p:tav tm="100000">
                                          <p:val>
                                            <p:strVal val="#ppt_w"/>
                                          </p:val>
                                        </p:tav>
                                      </p:tavLst>
                                    </p:anim>
                                    <p:anim calcmode="lin" valueType="num">
                                      <p:cBhvr>
                                        <p:cTn id="47" dur="500" fill="hold"/>
                                        <p:tgtEl>
                                          <p:spTgt spid="20">
                                            <p:graphicEl>
                                              <a:dgm id="{32274D1B-E1DF-438B-A2E4-024496EB872E}"/>
                                            </p:graphicEl>
                                          </p:spTgt>
                                        </p:tgtEl>
                                        <p:attrNameLst>
                                          <p:attrName>ppt_h</p:attrName>
                                        </p:attrNameLst>
                                      </p:cBhvr>
                                      <p:tavLst>
                                        <p:tav tm="0">
                                          <p:val>
                                            <p:fltVal val="0"/>
                                          </p:val>
                                        </p:tav>
                                        <p:tav tm="100000">
                                          <p:val>
                                            <p:strVal val="#ppt_h"/>
                                          </p:val>
                                        </p:tav>
                                      </p:tavLst>
                                    </p:anim>
                                    <p:animEffect transition="in" filter="fade">
                                      <p:cBhvr>
                                        <p:cTn id="48" dur="500"/>
                                        <p:tgtEl>
                                          <p:spTgt spid="20">
                                            <p:graphicEl>
                                              <a:dgm id="{32274D1B-E1DF-438B-A2E4-024496EB872E}"/>
                                            </p:graphicEl>
                                          </p:spTgt>
                                        </p:tgtEl>
                                      </p:cBhvr>
                                    </p:animEffect>
                                  </p:childTnLst>
                                </p:cTn>
                              </p:par>
                            </p:childTnLst>
                          </p:cTn>
                        </p:par>
                        <p:par>
                          <p:cTn id="49" fill="hold">
                            <p:stCondLst>
                              <p:cond delay="1500"/>
                            </p:stCondLst>
                            <p:childTnLst>
                              <p:par>
                                <p:cTn id="50" presetID="22" presetClass="entr" presetSubtype="2" fill="hold" grpId="0" nodeType="afterEffect">
                                  <p:stCondLst>
                                    <p:cond delay="0"/>
                                  </p:stCondLst>
                                  <p:childTnLst>
                                    <p:set>
                                      <p:cBhvr>
                                        <p:cTn id="51" dur="1" fill="hold">
                                          <p:stCondLst>
                                            <p:cond delay="0"/>
                                          </p:stCondLst>
                                        </p:cTn>
                                        <p:tgtEl>
                                          <p:spTgt spid="2">
                                            <p:graphicEl>
                                              <a:dgm id="{5FEE1955-B321-4C66-AABB-E99006D24903}"/>
                                            </p:graphicEl>
                                          </p:spTgt>
                                        </p:tgtEl>
                                        <p:attrNameLst>
                                          <p:attrName>style.visibility</p:attrName>
                                        </p:attrNameLst>
                                      </p:cBhvr>
                                      <p:to>
                                        <p:strVal val="visible"/>
                                      </p:to>
                                    </p:set>
                                    <p:animEffect transition="in" filter="wipe(right)">
                                      <p:cBhvr>
                                        <p:cTn id="52" dur="500"/>
                                        <p:tgtEl>
                                          <p:spTgt spid="2">
                                            <p:graphicEl>
                                              <a:dgm id="{5FEE1955-B321-4C66-AABB-E99006D24903}"/>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
                                            <p:graphicEl>
                                              <a:dgm id="{0C5BA5F6-7F62-43A7-810B-64AAE5C05AE5}"/>
                                            </p:graphicEl>
                                          </p:spTgt>
                                        </p:tgtEl>
                                        <p:attrNameLst>
                                          <p:attrName>style.visibility</p:attrName>
                                        </p:attrNameLst>
                                      </p:cBhvr>
                                      <p:to>
                                        <p:strVal val="visible"/>
                                      </p:to>
                                    </p:set>
                                    <p:animEffect transition="in" filter="wipe(left)">
                                      <p:cBhvr>
                                        <p:cTn id="55" dur="500"/>
                                        <p:tgtEl>
                                          <p:spTgt spid="2">
                                            <p:graphicEl>
                                              <a:dgm id="{0C5BA5F6-7F62-43A7-810B-64AAE5C05AE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0">
                                            <p:graphicEl>
                                              <a:dgm id="{B109C72A-C06E-4C3D-BC59-744C76F90628}"/>
                                            </p:graphicEl>
                                          </p:spTgt>
                                        </p:tgtEl>
                                        <p:attrNameLst>
                                          <p:attrName>style.visibility</p:attrName>
                                        </p:attrNameLst>
                                      </p:cBhvr>
                                      <p:to>
                                        <p:strVal val="visible"/>
                                      </p:to>
                                    </p:set>
                                    <p:animEffect transition="in" filter="wipe(up)">
                                      <p:cBhvr>
                                        <p:cTn id="60" dur="500"/>
                                        <p:tgtEl>
                                          <p:spTgt spid="20">
                                            <p:graphicEl>
                                              <a:dgm id="{B109C72A-C06E-4C3D-BC59-744C76F90628}"/>
                                            </p:graphicEl>
                                          </p:spTgt>
                                        </p:tgtEl>
                                      </p:cBhvr>
                                    </p:animEffect>
                                  </p:childTnLst>
                                </p:cTn>
                              </p:par>
                            </p:childTnLst>
                          </p:cTn>
                        </p:par>
                        <p:par>
                          <p:cTn id="61" fill="hold">
                            <p:stCondLst>
                              <p:cond delay="500"/>
                            </p:stCondLst>
                            <p:childTnLst>
                              <p:par>
                                <p:cTn id="62" presetID="53" presetClass="entr" presetSubtype="16" fill="hold" grpId="0" nodeType="afterEffect">
                                  <p:stCondLst>
                                    <p:cond delay="0"/>
                                  </p:stCondLst>
                                  <p:childTnLst>
                                    <p:set>
                                      <p:cBhvr>
                                        <p:cTn id="63" dur="1" fill="hold">
                                          <p:stCondLst>
                                            <p:cond delay="0"/>
                                          </p:stCondLst>
                                        </p:cTn>
                                        <p:tgtEl>
                                          <p:spTgt spid="20">
                                            <p:graphicEl>
                                              <a:dgm id="{67AEB71F-284C-4CD2-8B47-3EF7136E2CA8}"/>
                                            </p:graphicEl>
                                          </p:spTgt>
                                        </p:tgtEl>
                                        <p:attrNameLst>
                                          <p:attrName>style.visibility</p:attrName>
                                        </p:attrNameLst>
                                      </p:cBhvr>
                                      <p:to>
                                        <p:strVal val="visible"/>
                                      </p:to>
                                    </p:set>
                                    <p:anim calcmode="lin" valueType="num">
                                      <p:cBhvr>
                                        <p:cTn id="64" dur="500" fill="hold"/>
                                        <p:tgtEl>
                                          <p:spTgt spid="20">
                                            <p:graphicEl>
                                              <a:dgm id="{67AEB71F-284C-4CD2-8B47-3EF7136E2CA8}"/>
                                            </p:graphicEl>
                                          </p:spTgt>
                                        </p:tgtEl>
                                        <p:attrNameLst>
                                          <p:attrName>ppt_w</p:attrName>
                                        </p:attrNameLst>
                                      </p:cBhvr>
                                      <p:tavLst>
                                        <p:tav tm="0">
                                          <p:val>
                                            <p:fltVal val="0"/>
                                          </p:val>
                                        </p:tav>
                                        <p:tav tm="100000">
                                          <p:val>
                                            <p:strVal val="#ppt_w"/>
                                          </p:val>
                                        </p:tav>
                                      </p:tavLst>
                                    </p:anim>
                                    <p:anim calcmode="lin" valueType="num">
                                      <p:cBhvr>
                                        <p:cTn id="65" dur="500" fill="hold"/>
                                        <p:tgtEl>
                                          <p:spTgt spid="20">
                                            <p:graphicEl>
                                              <a:dgm id="{67AEB71F-284C-4CD2-8B47-3EF7136E2CA8}"/>
                                            </p:graphicEl>
                                          </p:spTgt>
                                        </p:tgtEl>
                                        <p:attrNameLst>
                                          <p:attrName>ppt_h</p:attrName>
                                        </p:attrNameLst>
                                      </p:cBhvr>
                                      <p:tavLst>
                                        <p:tav tm="0">
                                          <p:val>
                                            <p:fltVal val="0"/>
                                          </p:val>
                                        </p:tav>
                                        <p:tav tm="100000">
                                          <p:val>
                                            <p:strVal val="#ppt_h"/>
                                          </p:val>
                                        </p:tav>
                                      </p:tavLst>
                                    </p:anim>
                                    <p:animEffect transition="in" filter="fade">
                                      <p:cBhvr>
                                        <p:cTn id="66" dur="500"/>
                                        <p:tgtEl>
                                          <p:spTgt spid="20">
                                            <p:graphicEl>
                                              <a:dgm id="{67AEB71F-284C-4CD2-8B47-3EF7136E2CA8}"/>
                                            </p:graphicEl>
                                          </p:spTgt>
                                        </p:tgtEl>
                                      </p:cBhvr>
                                    </p:animEffect>
                                  </p:childTnLst>
                                </p:cTn>
                              </p:par>
                            </p:childTnLst>
                          </p:cTn>
                        </p:par>
                        <p:par>
                          <p:cTn id="67" fill="hold">
                            <p:stCondLst>
                              <p:cond delay="1000"/>
                            </p:stCondLst>
                            <p:childTnLst>
                              <p:par>
                                <p:cTn id="68" presetID="22" presetClass="entr" presetSubtype="2" fill="hold" grpId="0" nodeType="afterEffect">
                                  <p:stCondLst>
                                    <p:cond delay="0"/>
                                  </p:stCondLst>
                                  <p:childTnLst>
                                    <p:set>
                                      <p:cBhvr>
                                        <p:cTn id="69" dur="1" fill="hold">
                                          <p:stCondLst>
                                            <p:cond delay="0"/>
                                          </p:stCondLst>
                                        </p:cTn>
                                        <p:tgtEl>
                                          <p:spTgt spid="20">
                                            <p:graphicEl>
                                              <a:dgm id="{9135E337-630C-4EED-BECA-D3793DA0A1CC}"/>
                                            </p:graphicEl>
                                          </p:spTgt>
                                        </p:tgtEl>
                                        <p:attrNameLst>
                                          <p:attrName>style.visibility</p:attrName>
                                        </p:attrNameLst>
                                      </p:cBhvr>
                                      <p:to>
                                        <p:strVal val="visible"/>
                                      </p:to>
                                    </p:set>
                                    <p:animEffect transition="in" filter="wipe(right)">
                                      <p:cBhvr>
                                        <p:cTn id="70" dur="500"/>
                                        <p:tgtEl>
                                          <p:spTgt spid="20">
                                            <p:graphicEl>
                                              <a:dgm id="{9135E337-630C-4EED-BECA-D3793DA0A1CC}"/>
                                            </p:graphicEl>
                                          </p:spTgt>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20">
                                            <p:graphicEl>
                                              <a:dgm id="{A1CEC614-C944-443A-85EB-583C6864F61F}"/>
                                            </p:graphicEl>
                                          </p:spTgt>
                                        </p:tgtEl>
                                        <p:attrNameLst>
                                          <p:attrName>style.visibility</p:attrName>
                                        </p:attrNameLst>
                                      </p:cBhvr>
                                      <p:to>
                                        <p:strVal val="visible"/>
                                      </p:to>
                                    </p:set>
                                    <p:anim calcmode="lin" valueType="num">
                                      <p:cBhvr>
                                        <p:cTn id="74" dur="500" fill="hold"/>
                                        <p:tgtEl>
                                          <p:spTgt spid="20">
                                            <p:graphicEl>
                                              <a:dgm id="{A1CEC614-C944-443A-85EB-583C6864F61F}"/>
                                            </p:graphicEl>
                                          </p:spTgt>
                                        </p:tgtEl>
                                        <p:attrNameLst>
                                          <p:attrName>ppt_w</p:attrName>
                                        </p:attrNameLst>
                                      </p:cBhvr>
                                      <p:tavLst>
                                        <p:tav tm="0">
                                          <p:val>
                                            <p:fltVal val="0"/>
                                          </p:val>
                                        </p:tav>
                                        <p:tav tm="100000">
                                          <p:val>
                                            <p:strVal val="#ppt_w"/>
                                          </p:val>
                                        </p:tav>
                                      </p:tavLst>
                                    </p:anim>
                                    <p:anim calcmode="lin" valueType="num">
                                      <p:cBhvr>
                                        <p:cTn id="75" dur="500" fill="hold"/>
                                        <p:tgtEl>
                                          <p:spTgt spid="20">
                                            <p:graphicEl>
                                              <a:dgm id="{A1CEC614-C944-443A-85EB-583C6864F61F}"/>
                                            </p:graphicEl>
                                          </p:spTgt>
                                        </p:tgtEl>
                                        <p:attrNameLst>
                                          <p:attrName>ppt_h</p:attrName>
                                        </p:attrNameLst>
                                      </p:cBhvr>
                                      <p:tavLst>
                                        <p:tav tm="0">
                                          <p:val>
                                            <p:fltVal val="0"/>
                                          </p:val>
                                        </p:tav>
                                        <p:tav tm="100000">
                                          <p:val>
                                            <p:strVal val="#ppt_h"/>
                                          </p:val>
                                        </p:tav>
                                      </p:tavLst>
                                    </p:anim>
                                    <p:animEffect transition="in" filter="fade">
                                      <p:cBhvr>
                                        <p:cTn id="76" dur="500"/>
                                        <p:tgtEl>
                                          <p:spTgt spid="20">
                                            <p:graphicEl>
                                              <a:dgm id="{A1CEC614-C944-443A-85EB-583C6864F61F}"/>
                                            </p:graphicEl>
                                          </p:spTgt>
                                        </p:tgtEl>
                                      </p:cBhvr>
                                    </p:animEffect>
                                  </p:childTnLst>
                                </p:cTn>
                              </p:par>
                            </p:childTnLst>
                          </p:cTn>
                        </p:par>
                        <p:par>
                          <p:cTn id="77" fill="hold">
                            <p:stCondLst>
                              <p:cond delay="2000"/>
                            </p:stCondLst>
                            <p:childTnLst>
                              <p:par>
                                <p:cTn id="78" presetID="22" presetClass="entr" presetSubtype="2" fill="hold" grpId="0" nodeType="afterEffect">
                                  <p:stCondLst>
                                    <p:cond delay="0"/>
                                  </p:stCondLst>
                                  <p:childTnLst>
                                    <p:set>
                                      <p:cBhvr>
                                        <p:cTn id="79" dur="1" fill="hold">
                                          <p:stCondLst>
                                            <p:cond delay="0"/>
                                          </p:stCondLst>
                                        </p:cTn>
                                        <p:tgtEl>
                                          <p:spTgt spid="2">
                                            <p:graphicEl>
                                              <a:dgm id="{DAF4A8B3-C52F-4916-BF25-5BBBBE515583}"/>
                                            </p:graphicEl>
                                          </p:spTgt>
                                        </p:tgtEl>
                                        <p:attrNameLst>
                                          <p:attrName>style.visibility</p:attrName>
                                        </p:attrNameLst>
                                      </p:cBhvr>
                                      <p:to>
                                        <p:strVal val="visible"/>
                                      </p:to>
                                    </p:set>
                                    <p:animEffect transition="in" filter="wipe(right)">
                                      <p:cBhvr>
                                        <p:cTn id="80" dur="500"/>
                                        <p:tgtEl>
                                          <p:spTgt spid="2">
                                            <p:graphicEl>
                                              <a:dgm id="{DAF4A8B3-C52F-4916-BF25-5BBBBE515583}"/>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
                                            <p:graphicEl>
                                              <a:dgm id="{7845BF50-50E4-4675-A019-D88531A5A1E4}"/>
                                            </p:graphicEl>
                                          </p:spTgt>
                                        </p:tgtEl>
                                        <p:attrNameLst>
                                          <p:attrName>style.visibility</p:attrName>
                                        </p:attrNameLst>
                                      </p:cBhvr>
                                      <p:to>
                                        <p:strVal val="visible"/>
                                      </p:to>
                                    </p:set>
                                    <p:animEffect transition="in" filter="wipe(left)">
                                      <p:cBhvr>
                                        <p:cTn id="83" dur="500"/>
                                        <p:tgtEl>
                                          <p:spTgt spid="2">
                                            <p:graphicEl>
                                              <a:dgm id="{7845BF50-50E4-4675-A019-D88531A5A1E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 calcmode="lin" valueType="num">
                                      <p:cBhvr>
                                        <p:cTn id="90" dur="500" fill="hold"/>
                                        <p:tgtEl>
                                          <p:spTgt spid="10"/>
                                        </p:tgtEl>
                                        <p:attrNameLst>
                                          <p:attrName>style.rotation</p:attrName>
                                        </p:attrNameLst>
                                      </p:cBhvr>
                                      <p:tavLst>
                                        <p:tav tm="0">
                                          <p:val>
                                            <p:fltVal val="360"/>
                                          </p:val>
                                        </p:tav>
                                        <p:tav tm="100000">
                                          <p:val>
                                            <p:fltVal val="0"/>
                                          </p:val>
                                        </p:tav>
                                      </p:tavLst>
                                    </p:anim>
                                    <p:animEffect transition="in" filter="fade">
                                      <p:cBhvr>
                                        <p:cTn id="91" dur="500"/>
                                        <p:tgtEl>
                                          <p:spTgt spid="10"/>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left)">
                                      <p:cBhvr>
                                        <p:cTn id="10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Graphic spid="20" grpId="0" uiExpand="1">
        <p:bldSub>
          <a:bldDgm bld="one"/>
        </p:bldSub>
      </p:bldGraphic>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D02AF6DB-3E99-1787-A929-CE3CE78D690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BF0DCE6-1D60-8CEE-01E9-F3B028E78A39}"/>
              </a:ext>
            </a:extLst>
          </p:cNvPr>
          <p:cNvSpPr txBox="1"/>
          <p:nvPr/>
        </p:nvSpPr>
        <p:spPr>
          <a:xfrm>
            <a:off x="138111" y="1502482"/>
            <a:ext cx="11915775" cy="1323439"/>
          </a:xfrm>
          <a:prstGeom prst="rect">
            <a:avLst/>
          </a:prstGeom>
          <a:noFill/>
        </p:spPr>
        <p:txBody>
          <a:bodyPr wrap="square" rtlCol="0">
            <a:spAutoFit/>
          </a:bodyPr>
          <a:lstStyle/>
          <a:p>
            <a:pPr>
              <a:spcBef>
                <a:spcPts val="600"/>
              </a:spcBef>
            </a:pPr>
            <a:r>
              <a:rPr lang="en" sz="2000" b="1" dirty="0"/>
              <a:t>1 Kumpi 6:1 sungah Paikhiatna pawi pen Solomon kumpi a kah zawh kum 2 acin’ ma kum 480 ah thu piang hi ci uh hi. Hih ni sehna pen maan takpi ding ahihleh 1445 BC kiim hiding hi. Tua pen bulphuh in la hileng’ Pharaoh sih hun ding ngaihsun leeng Paikhiatna pawi pen 1450 BC ah thupiang ahi hi. Hih thu dung zui-in Moses nuntakna a hun tamzaw bangci zat cih i theithei ding hi.</a:t>
            </a:r>
          </a:p>
        </p:txBody>
      </p:sp>
      <p:sp>
        <p:nvSpPr>
          <p:cNvPr id="4" name="CuadroTexto 3">
            <a:extLst>
              <a:ext uri="{FF2B5EF4-FFF2-40B4-BE49-F238E27FC236}">
                <a16:creationId xmlns:a16="http://schemas.microsoft.com/office/drawing/2014/main" id="{789B043A-706D-2BC4-98AF-766AF8D16B67}"/>
              </a:ext>
            </a:extLst>
          </p:cNvPr>
          <p:cNvSpPr txBox="1"/>
          <p:nvPr/>
        </p:nvSpPr>
        <p:spPr>
          <a:xfrm>
            <a:off x="824760" y="626416"/>
            <a:ext cx="10553158"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C00000"/>
                </a:solidFill>
                <a:latin typeface="Comic Sans MS" panose="030F0702030302020204" pitchFamily="66" charset="0"/>
              </a:rPr>
              <a:t>“</a:t>
            </a:r>
            <a:r>
              <a:rPr lang="en-US" b="1" dirty="0">
                <a:solidFill>
                  <a:srgbClr val="C00000"/>
                </a:solidFill>
                <a:effectLst>
                  <a:outerShdw blurRad="38100" dist="38100" dir="2700000" algn="tl">
                    <a:srgbClr val="000000">
                      <a:alpha val="43137"/>
                    </a:srgbClr>
                  </a:outerShdw>
                </a:effectLst>
                <a:latin typeface="Comic Sans MS" panose="030F0702030302020204" pitchFamily="66" charset="0"/>
              </a:rPr>
              <a:t>Egypt gam panin Israel mite a </a:t>
            </a:r>
            <a:r>
              <a:rPr lang="en-US" b="1" dirty="0" err="1">
                <a:solidFill>
                  <a:srgbClr val="C00000"/>
                </a:solidFill>
                <a:effectLst>
                  <a:outerShdw blurRad="38100" dist="38100" dir="2700000" algn="tl">
                    <a:srgbClr val="000000">
                      <a:alpha val="43137"/>
                    </a:srgbClr>
                  </a:outerShdw>
                </a:effectLst>
                <a:latin typeface="Comic Sans MS" panose="030F0702030302020204" pitchFamily="66" charset="0"/>
              </a:rPr>
              <a:t>paikhiat</a:t>
            </a:r>
            <a:r>
              <a:rPr lang="en-US" b="1" dirty="0">
                <a:solidFill>
                  <a:srgbClr val="C000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C00000"/>
                </a:solidFill>
                <a:effectLst>
                  <a:outerShdw blurRad="38100" dist="38100" dir="2700000" algn="tl">
                    <a:srgbClr val="000000">
                      <a:alpha val="43137"/>
                    </a:srgbClr>
                  </a:outerShdw>
                </a:effectLst>
                <a:latin typeface="Comic Sans MS" panose="030F0702030302020204" pitchFamily="66" charset="0"/>
              </a:rPr>
              <a:t>zawh</a:t>
            </a:r>
            <a:r>
              <a:rPr lang="en-US" b="1" dirty="0">
                <a:solidFill>
                  <a:srgbClr val="C00000"/>
                </a:solidFill>
                <a:effectLst>
                  <a:outerShdw blurRad="38100" dist="38100" dir="2700000" algn="tl">
                    <a:srgbClr val="000000">
                      <a:alpha val="43137"/>
                    </a:srgbClr>
                  </a:outerShdw>
                </a:effectLst>
                <a:latin typeface="Comic Sans MS" panose="030F0702030302020204" pitchFamily="66" charset="0"/>
              </a:rPr>
              <a:t> kum za li </a:t>
            </a:r>
            <a:r>
              <a:rPr lang="en-US" b="1" dirty="0" err="1">
                <a:solidFill>
                  <a:srgbClr val="C00000"/>
                </a:solidFill>
                <a:effectLst>
                  <a:outerShdw blurRad="38100" dist="38100" dir="2700000" algn="tl">
                    <a:srgbClr val="000000">
                      <a:alpha val="43137"/>
                    </a:srgbClr>
                  </a:outerShdw>
                </a:effectLst>
                <a:latin typeface="Comic Sans MS" panose="030F0702030302020204" pitchFamily="66" charset="0"/>
              </a:rPr>
              <a:t>leh</a:t>
            </a:r>
            <a:r>
              <a:rPr lang="en-US" b="1" dirty="0">
                <a:solidFill>
                  <a:srgbClr val="C00000"/>
                </a:solidFill>
                <a:effectLst>
                  <a:outerShdw blurRad="38100" dist="38100" dir="2700000" algn="tl">
                    <a:srgbClr val="000000">
                      <a:alpha val="43137"/>
                    </a:srgbClr>
                  </a:outerShdw>
                </a:effectLst>
                <a:latin typeface="Comic Sans MS" panose="030F0702030302020204" pitchFamily="66" charset="0"/>
              </a:rPr>
              <a:t> kum </a:t>
            </a:r>
            <a:r>
              <a:rPr lang="en-US" b="1" dirty="0" err="1">
                <a:solidFill>
                  <a:srgbClr val="C00000"/>
                </a:solidFill>
                <a:effectLst>
                  <a:outerShdw blurRad="38100" dist="38100" dir="2700000" algn="tl">
                    <a:srgbClr val="000000">
                      <a:alpha val="43137"/>
                    </a:srgbClr>
                  </a:outerShdw>
                </a:effectLst>
                <a:latin typeface="Comic Sans MS" panose="030F0702030302020204" pitchFamily="66" charset="0"/>
              </a:rPr>
              <a:t>sawmgiatna</a:t>
            </a:r>
            <a:r>
              <a:rPr lang="en-US" b="1" dirty="0">
                <a:solidFill>
                  <a:srgbClr val="C00000"/>
                </a:solidFill>
                <a:effectLst>
                  <a:outerShdw blurRad="38100" dist="38100" dir="2700000" algn="tl">
                    <a:srgbClr val="000000">
                      <a:alpha val="43137"/>
                    </a:srgbClr>
                  </a:outerShdw>
                </a:effectLst>
                <a:latin typeface="Comic Sans MS" panose="030F0702030302020204" pitchFamily="66" charset="0"/>
              </a:rPr>
              <a:t>, Israel-</a:t>
            </a:r>
            <a:r>
              <a:rPr lang="en-US" b="1" dirty="0" err="1">
                <a:solidFill>
                  <a:srgbClr val="C00000"/>
                </a:solidFill>
                <a:effectLst>
                  <a:outerShdw blurRad="38100" dist="38100" dir="2700000" algn="tl">
                    <a:srgbClr val="000000">
                      <a:alpha val="43137"/>
                    </a:srgbClr>
                  </a:outerShdw>
                </a:effectLst>
                <a:latin typeface="Comic Sans MS" panose="030F0702030302020204" pitchFamily="66" charset="0"/>
              </a:rPr>
              <a:t>te</a:t>
            </a:r>
            <a:r>
              <a:rPr lang="en-US" b="1" dirty="0">
                <a:solidFill>
                  <a:srgbClr val="C00000"/>
                </a:solidFill>
                <a:effectLst>
                  <a:outerShdw blurRad="38100" dist="38100" dir="2700000" algn="tl">
                    <a:srgbClr val="000000">
                      <a:alpha val="43137"/>
                    </a:srgbClr>
                  </a:outerShdw>
                </a:effectLst>
                <a:latin typeface="Comic Sans MS" panose="030F0702030302020204" pitchFamily="66" charset="0"/>
              </a:rPr>
              <a:t> tungah Solomon' </a:t>
            </a:r>
            <a:r>
              <a:rPr lang="en-US" b="1" dirty="0" err="1">
                <a:solidFill>
                  <a:srgbClr val="C00000"/>
                </a:solidFill>
                <a:effectLst>
                  <a:outerShdw blurRad="38100" dist="38100" dir="2700000" algn="tl">
                    <a:srgbClr val="000000">
                      <a:alpha val="43137"/>
                    </a:srgbClr>
                  </a:outerShdw>
                </a:effectLst>
                <a:latin typeface="Comic Sans MS" panose="030F0702030302020204" pitchFamily="66" charset="0"/>
              </a:rPr>
              <a:t>uk</a:t>
            </a:r>
            <a:r>
              <a:rPr lang="en-US" b="1" dirty="0">
                <a:solidFill>
                  <a:srgbClr val="C00000"/>
                </a:solidFill>
                <a:effectLst>
                  <a:outerShdw blurRad="38100" dist="38100" dir="2700000" algn="tl">
                    <a:srgbClr val="000000">
                      <a:alpha val="43137"/>
                    </a:srgbClr>
                  </a:outerShdw>
                </a:effectLst>
                <a:latin typeface="Comic Sans MS" panose="030F0702030302020204" pitchFamily="66" charset="0"/>
              </a:rPr>
              <a:t> a kum </a:t>
            </a:r>
            <a:r>
              <a:rPr lang="en-US" b="1" dirty="0" err="1">
                <a:solidFill>
                  <a:srgbClr val="C00000"/>
                </a:solidFill>
                <a:effectLst>
                  <a:outerShdw blurRad="38100" dist="38100" dir="2700000" algn="tl">
                    <a:srgbClr val="000000">
                      <a:alpha val="43137"/>
                    </a:srgbClr>
                  </a:outerShdw>
                </a:effectLst>
                <a:latin typeface="Comic Sans MS" panose="030F0702030302020204" pitchFamily="66" charset="0"/>
              </a:rPr>
              <a:t>lina</a:t>
            </a:r>
            <a:r>
              <a:rPr lang="en-US" b="1" dirty="0">
                <a:solidFill>
                  <a:srgbClr val="C00000"/>
                </a:solidFill>
                <a:effectLst>
                  <a:outerShdw blurRad="38100" dist="38100" dir="2700000" algn="tl">
                    <a:srgbClr val="000000">
                      <a:alpha val="43137"/>
                    </a:srgbClr>
                  </a:outerShdw>
                </a:effectLst>
                <a:latin typeface="Comic Sans MS" panose="030F0702030302020204" pitchFamily="66" charset="0"/>
              </a:rPr>
              <a:t>, a kha </a:t>
            </a:r>
            <a:r>
              <a:rPr lang="en-US" b="1" dirty="0" err="1">
                <a:solidFill>
                  <a:srgbClr val="C00000"/>
                </a:solidFill>
                <a:effectLst>
                  <a:outerShdw blurRad="38100" dist="38100" dir="2700000" algn="tl">
                    <a:srgbClr val="000000">
                      <a:alpha val="43137"/>
                    </a:srgbClr>
                  </a:outerShdw>
                </a:effectLst>
                <a:latin typeface="Comic Sans MS" panose="030F0702030302020204" pitchFamily="66" charset="0"/>
              </a:rPr>
              <a:t>nihna</a:t>
            </a:r>
            <a:r>
              <a:rPr lang="en-US" b="1" dirty="0">
                <a:solidFill>
                  <a:srgbClr val="C00000"/>
                </a:solidFill>
                <a:effectLst>
                  <a:outerShdw blurRad="38100" dist="38100" dir="2700000" algn="tl">
                    <a:srgbClr val="000000">
                      <a:alpha val="43137"/>
                    </a:srgbClr>
                  </a:outerShdw>
                </a:effectLst>
                <a:latin typeface="Comic Sans MS" panose="030F0702030302020204" pitchFamily="66" charset="0"/>
              </a:rPr>
              <a:t> ahi Ziv kha-in amah in Topa' biakinn lam ding kipan hi.</a:t>
            </a:r>
            <a:r>
              <a:rPr lang="en" b="1" dirty="0">
                <a:solidFill>
                  <a:srgbClr val="C00000"/>
                </a:solidFill>
                <a:latin typeface="Comic Sans MS" panose="030F0702030302020204" pitchFamily="66" charset="0"/>
              </a:rPr>
              <a:t>” </a:t>
            </a:r>
            <a:r>
              <a:rPr lang="en" sz="1400" b="1" dirty="0">
                <a:solidFill>
                  <a:srgbClr val="C00000"/>
                </a:solidFill>
                <a:latin typeface="Comic Sans MS" panose="030F0702030302020204" pitchFamily="66" charset="0"/>
              </a:rPr>
              <a:t>(1 Kumpi 6:1)</a:t>
            </a:r>
          </a:p>
        </p:txBody>
      </p:sp>
      <p:sp>
        <p:nvSpPr>
          <p:cNvPr id="5" name="CuadroTexto 4">
            <a:extLst>
              <a:ext uri="{FF2B5EF4-FFF2-40B4-BE49-F238E27FC236}">
                <a16:creationId xmlns:a16="http://schemas.microsoft.com/office/drawing/2014/main" id="{D05B6818-90F5-1B8C-63C4-D7EABEF38F88}"/>
              </a:ext>
            </a:extLst>
          </p:cNvPr>
          <p:cNvSpPr txBox="1"/>
          <p:nvPr/>
        </p:nvSpPr>
        <p:spPr>
          <a:xfrm>
            <a:off x="0" y="-57875"/>
            <a:ext cx="12191998"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defPPr>
              <a:defRPr lang="es-ES"/>
            </a:defPPr>
            <a:lvl1pPr algn="ctr">
              <a:defRPr sz="4400" b="1" spc="300">
                <a:ln w="6600">
                  <a:noFill/>
                  <a:prstDash val="solid"/>
                </a:ln>
                <a:solidFill>
                  <a:srgbClr val="00CB00"/>
                </a:solidFill>
                <a:effectLst>
                  <a:outerShdw dist="38100" dir="2700000" algn="tl" rotWithShape="0">
                    <a:schemeClr val="tx1"/>
                  </a:outerShdw>
                </a:effectLst>
              </a:defRPr>
            </a:lvl1pPr>
          </a:lstStyle>
          <a:p>
            <a:r>
              <a:rPr lang="en" dirty="0"/>
              <a:t>ABRAHAM PAN </a:t>
            </a:r>
            <a:r>
              <a:rPr lang="en" dirty="0">
                <a:solidFill>
                  <a:srgbClr val="FF9700"/>
                </a:solidFill>
              </a:rPr>
              <a:t>MOSES DONG</a:t>
            </a:r>
          </a:p>
        </p:txBody>
      </p:sp>
      <p:graphicFrame>
        <p:nvGraphicFramePr>
          <p:cNvPr id="3" name="Diagrama 2">
            <a:extLst>
              <a:ext uri="{FF2B5EF4-FFF2-40B4-BE49-F238E27FC236}">
                <a16:creationId xmlns:a16="http://schemas.microsoft.com/office/drawing/2014/main" id="{F223604A-DB92-1971-574A-3C614767A3F9}"/>
              </a:ext>
            </a:extLst>
          </p:cNvPr>
          <p:cNvGraphicFramePr/>
          <p:nvPr>
            <p:extLst>
              <p:ext uri="{D42A27DB-BD31-4B8C-83A1-F6EECF244321}">
                <p14:modId xmlns:p14="http://schemas.microsoft.com/office/powerpoint/2010/main" val="1987478127"/>
              </p:ext>
            </p:extLst>
          </p:nvPr>
        </p:nvGraphicFramePr>
        <p:xfrm>
          <a:off x="152400" y="2835086"/>
          <a:ext cx="11915775" cy="388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87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3">
                                            <p:graphicEl>
                                              <a:dgm id="{63D04BA7-DCEC-4E13-B4EA-D6E4D468A75B}"/>
                                            </p:graphicEl>
                                          </p:spTgt>
                                        </p:tgtEl>
                                        <p:attrNameLst>
                                          <p:attrName>style.visibility</p:attrName>
                                        </p:attrNameLst>
                                      </p:cBhvr>
                                      <p:to>
                                        <p:strVal val="visible"/>
                                      </p:to>
                                    </p:set>
                                    <p:anim calcmode="lin" valueType="num">
                                      <p:cBhvr>
                                        <p:cTn id="17" dur="500" fill="hold"/>
                                        <p:tgtEl>
                                          <p:spTgt spid="3">
                                            <p:graphicEl>
                                              <a:dgm id="{63D04BA7-DCEC-4E13-B4EA-D6E4D468A75B}"/>
                                            </p:graphicEl>
                                          </p:spTgt>
                                        </p:tgtEl>
                                        <p:attrNameLst>
                                          <p:attrName>ppt_w</p:attrName>
                                        </p:attrNameLst>
                                      </p:cBhvr>
                                      <p:tavLst>
                                        <p:tav tm="0">
                                          <p:val>
                                            <p:fltVal val="0"/>
                                          </p:val>
                                        </p:tav>
                                        <p:tav tm="100000">
                                          <p:val>
                                            <p:strVal val="#ppt_w"/>
                                          </p:val>
                                        </p:tav>
                                      </p:tavLst>
                                    </p:anim>
                                    <p:anim calcmode="lin" valueType="num">
                                      <p:cBhvr>
                                        <p:cTn id="18" dur="500" fill="hold"/>
                                        <p:tgtEl>
                                          <p:spTgt spid="3">
                                            <p:graphicEl>
                                              <a:dgm id="{63D04BA7-DCEC-4E13-B4EA-D6E4D468A75B}"/>
                                            </p:graphicEl>
                                          </p:spTgt>
                                        </p:tgtEl>
                                        <p:attrNameLst>
                                          <p:attrName>ppt_h</p:attrName>
                                        </p:attrNameLst>
                                      </p:cBhvr>
                                      <p:tavLst>
                                        <p:tav tm="0">
                                          <p:val>
                                            <p:fltVal val="0"/>
                                          </p:val>
                                        </p:tav>
                                        <p:tav tm="100000">
                                          <p:val>
                                            <p:strVal val="#ppt_h"/>
                                          </p:val>
                                        </p:tav>
                                      </p:tavLst>
                                    </p:anim>
                                    <p:animEffect transition="in" filter="fade">
                                      <p:cBhvr>
                                        <p:cTn id="19" dur="500"/>
                                        <p:tgtEl>
                                          <p:spTgt spid="3">
                                            <p:graphicEl>
                                              <a:dgm id="{63D04BA7-DCEC-4E13-B4EA-D6E4D468A75B}"/>
                                            </p:graphicEl>
                                          </p:spTgt>
                                        </p:tgtEl>
                                      </p:cBhvr>
                                    </p:animEffect>
                                    <p:anim calcmode="lin" valueType="num">
                                      <p:cBhvr>
                                        <p:cTn id="20" dur="500" fill="hold"/>
                                        <p:tgtEl>
                                          <p:spTgt spid="3">
                                            <p:graphicEl>
                                              <a:dgm id="{63D04BA7-DCEC-4E13-B4EA-D6E4D468A75B}"/>
                                            </p:graphicEl>
                                          </p:spTgt>
                                        </p:tgtEl>
                                        <p:attrNameLst>
                                          <p:attrName>ppt_x</p:attrName>
                                        </p:attrNameLst>
                                      </p:cBhvr>
                                      <p:tavLst>
                                        <p:tav tm="0">
                                          <p:val>
                                            <p:fltVal val="0.5"/>
                                          </p:val>
                                        </p:tav>
                                        <p:tav tm="100000">
                                          <p:val>
                                            <p:strVal val="#ppt_x"/>
                                          </p:val>
                                        </p:tav>
                                      </p:tavLst>
                                    </p:anim>
                                    <p:anim calcmode="lin" valueType="num">
                                      <p:cBhvr>
                                        <p:cTn id="21" dur="500" fill="hold"/>
                                        <p:tgtEl>
                                          <p:spTgt spid="3">
                                            <p:graphicEl>
                                              <a:dgm id="{63D04BA7-DCEC-4E13-B4EA-D6E4D468A75B}"/>
                                            </p:graphicEl>
                                          </p:spTgt>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
                                            <p:graphicEl>
                                              <a:dgm id="{5BA8B774-9D05-437F-B1E5-DCEB6C5CE805}"/>
                                            </p:graphicEl>
                                          </p:spTgt>
                                        </p:tgtEl>
                                        <p:attrNameLst>
                                          <p:attrName>style.visibility</p:attrName>
                                        </p:attrNameLst>
                                      </p:cBhvr>
                                      <p:to>
                                        <p:strVal val="visible"/>
                                      </p:to>
                                    </p:set>
                                    <p:anim calcmode="lin" valueType="num">
                                      <p:cBhvr>
                                        <p:cTn id="24" dur="500" fill="hold"/>
                                        <p:tgtEl>
                                          <p:spTgt spid="3">
                                            <p:graphicEl>
                                              <a:dgm id="{5BA8B774-9D05-437F-B1E5-DCEB6C5CE805}"/>
                                            </p:graphicEl>
                                          </p:spTgt>
                                        </p:tgtEl>
                                        <p:attrNameLst>
                                          <p:attrName>ppt_w</p:attrName>
                                        </p:attrNameLst>
                                      </p:cBhvr>
                                      <p:tavLst>
                                        <p:tav tm="0">
                                          <p:val>
                                            <p:fltVal val="0"/>
                                          </p:val>
                                        </p:tav>
                                        <p:tav tm="100000">
                                          <p:val>
                                            <p:strVal val="#ppt_w"/>
                                          </p:val>
                                        </p:tav>
                                      </p:tavLst>
                                    </p:anim>
                                    <p:anim calcmode="lin" valueType="num">
                                      <p:cBhvr>
                                        <p:cTn id="25" dur="500" fill="hold"/>
                                        <p:tgtEl>
                                          <p:spTgt spid="3">
                                            <p:graphicEl>
                                              <a:dgm id="{5BA8B774-9D05-437F-B1E5-DCEB6C5CE805}"/>
                                            </p:graphicEl>
                                          </p:spTgt>
                                        </p:tgtEl>
                                        <p:attrNameLst>
                                          <p:attrName>ppt_h</p:attrName>
                                        </p:attrNameLst>
                                      </p:cBhvr>
                                      <p:tavLst>
                                        <p:tav tm="0">
                                          <p:val>
                                            <p:fltVal val="0"/>
                                          </p:val>
                                        </p:tav>
                                        <p:tav tm="100000">
                                          <p:val>
                                            <p:strVal val="#ppt_h"/>
                                          </p:val>
                                        </p:tav>
                                      </p:tavLst>
                                    </p:anim>
                                    <p:animEffect transition="in" filter="fade">
                                      <p:cBhvr>
                                        <p:cTn id="26" dur="500"/>
                                        <p:tgtEl>
                                          <p:spTgt spid="3">
                                            <p:graphicEl>
                                              <a:dgm id="{5BA8B774-9D05-437F-B1E5-DCEB6C5CE805}"/>
                                            </p:graphicEl>
                                          </p:spTgt>
                                        </p:tgtEl>
                                      </p:cBhvr>
                                    </p:animEffect>
                                    <p:anim calcmode="lin" valueType="num">
                                      <p:cBhvr>
                                        <p:cTn id="27" dur="500" fill="hold"/>
                                        <p:tgtEl>
                                          <p:spTgt spid="3">
                                            <p:graphicEl>
                                              <a:dgm id="{5BA8B774-9D05-437F-B1E5-DCEB6C5CE805}"/>
                                            </p:graphicEl>
                                          </p:spTgt>
                                        </p:tgtEl>
                                        <p:attrNameLst>
                                          <p:attrName>ppt_x</p:attrName>
                                        </p:attrNameLst>
                                      </p:cBhvr>
                                      <p:tavLst>
                                        <p:tav tm="0">
                                          <p:val>
                                            <p:fltVal val="0.5"/>
                                          </p:val>
                                        </p:tav>
                                        <p:tav tm="100000">
                                          <p:val>
                                            <p:strVal val="#ppt_x"/>
                                          </p:val>
                                        </p:tav>
                                      </p:tavLst>
                                    </p:anim>
                                    <p:anim calcmode="lin" valueType="num">
                                      <p:cBhvr>
                                        <p:cTn id="28" dur="500" fill="hold"/>
                                        <p:tgtEl>
                                          <p:spTgt spid="3">
                                            <p:graphicEl>
                                              <a:dgm id="{5BA8B774-9D05-437F-B1E5-DCEB6C5CE805}"/>
                                            </p:graphic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3">
                                            <p:graphicEl>
                                              <a:dgm id="{E173E195-7227-4497-BEC4-905339BC0AEE}"/>
                                            </p:graphicEl>
                                          </p:spTgt>
                                        </p:tgtEl>
                                        <p:attrNameLst>
                                          <p:attrName>style.visibility</p:attrName>
                                        </p:attrNameLst>
                                      </p:cBhvr>
                                      <p:to>
                                        <p:strVal val="visible"/>
                                      </p:to>
                                    </p:set>
                                    <p:anim calcmode="lin" valueType="num">
                                      <p:cBhvr>
                                        <p:cTn id="33" dur="500" fill="hold"/>
                                        <p:tgtEl>
                                          <p:spTgt spid="3">
                                            <p:graphicEl>
                                              <a:dgm id="{E173E195-7227-4497-BEC4-905339BC0AEE}"/>
                                            </p:graphicEl>
                                          </p:spTgt>
                                        </p:tgtEl>
                                        <p:attrNameLst>
                                          <p:attrName>ppt_w</p:attrName>
                                        </p:attrNameLst>
                                      </p:cBhvr>
                                      <p:tavLst>
                                        <p:tav tm="0">
                                          <p:val>
                                            <p:fltVal val="0"/>
                                          </p:val>
                                        </p:tav>
                                        <p:tav tm="100000">
                                          <p:val>
                                            <p:strVal val="#ppt_w"/>
                                          </p:val>
                                        </p:tav>
                                      </p:tavLst>
                                    </p:anim>
                                    <p:anim calcmode="lin" valueType="num">
                                      <p:cBhvr>
                                        <p:cTn id="34" dur="500" fill="hold"/>
                                        <p:tgtEl>
                                          <p:spTgt spid="3">
                                            <p:graphicEl>
                                              <a:dgm id="{E173E195-7227-4497-BEC4-905339BC0AEE}"/>
                                            </p:graphicEl>
                                          </p:spTgt>
                                        </p:tgtEl>
                                        <p:attrNameLst>
                                          <p:attrName>ppt_h</p:attrName>
                                        </p:attrNameLst>
                                      </p:cBhvr>
                                      <p:tavLst>
                                        <p:tav tm="0">
                                          <p:val>
                                            <p:fltVal val="0"/>
                                          </p:val>
                                        </p:tav>
                                        <p:tav tm="100000">
                                          <p:val>
                                            <p:strVal val="#ppt_h"/>
                                          </p:val>
                                        </p:tav>
                                      </p:tavLst>
                                    </p:anim>
                                    <p:animEffect transition="in" filter="fade">
                                      <p:cBhvr>
                                        <p:cTn id="35" dur="500"/>
                                        <p:tgtEl>
                                          <p:spTgt spid="3">
                                            <p:graphicEl>
                                              <a:dgm id="{E173E195-7227-4497-BEC4-905339BC0AEE}"/>
                                            </p:graphicEl>
                                          </p:spTgt>
                                        </p:tgtEl>
                                      </p:cBhvr>
                                    </p:animEffect>
                                    <p:anim calcmode="lin" valueType="num">
                                      <p:cBhvr>
                                        <p:cTn id="36" dur="500" fill="hold"/>
                                        <p:tgtEl>
                                          <p:spTgt spid="3">
                                            <p:graphicEl>
                                              <a:dgm id="{E173E195-7227-4497-BEC4-905339BC0AEE}"/>
                                            </p:graphicEl>
                                          </p:spTgt>
                                        </p:tgtEl>
                                        <p:attrNameLst>
                                          <p:attrName>ppt_x</p:attrName>
                                        </p:attrNameLst>
                                      </p:cBhvr>
                                      <p:tavLst>
                                        <p:tav tm="0">
                                          <p:val>
                                            <p:fltVal val="0.5"/>
                                          </p:val>
                                        </p:tav>
                                        <p:tav tm="100000">
                                          <p:val>
                                            <p:strVal val="#ppt_x"/>
                                          </p:val>
                                        </p:tav>
                                      </p:tavLst>
                                    </p:anim>
                                    <p:anim calcmode="lin" valueType="num">
                                      <p:cBhvr>
                                        <p:cTn id="37" dur="500" fill="hold"/>
                                        <p:tgtEl>
                                          <p:spTgt spid="3">
                                            <p:graphicEl>
                                              <a:dgm id="{E173E195-7227-4497-BEC4-905339BC0AEE}"/>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3">
                                            <p:graphicEl>
                                              <a:dgm id="{C59893D3-0CB2-4313-9E40-D94B48CEE776}"/>
                                            </p:graphicEl>
                                          </p:spTgt>
                                        </p:tgtEl>
                                        <p:attrNameLst>
                                          <p:attrName>style.visibility</p:attrName>
                                        </p:attrNameLst>
                                      </p:cBhvr>
                                      <p:to>
                                        <p:strVal val="visible"/>
                                      </p:to>
                                    </p:set>
                                    <p:anim calcmode="lin" valueType="num">
                                      <p:cBhvr>
                                        <p:cTn id="40" dur="500" fill="hold"/>
                                        <p:tgtEl>
                                          <p:spTgt spid="3">
                                            <p:graphicEl>
                                              <a:dgm id="{C59893D3-0CB2-4313-9E40-D94B48CEE776}"/>
                                            </p:graphicEl>
                                          </p:spTgt>
                                        </p:tgtEl>
                                        <p:attrNameLst>
                                          <p:attrName>ppt_w</p:attrName>
                                        </p:attrNameLst>
                                      </p:cBhvr>
                                      <p:tavLst>
                                        <p:tav tm="0">
                                          <p:val>
                                            <p:fltVal val="0"/>
                                          </p:val>
                                        </p:tav>
                                        <p:tav tm="100000">
                                          <p:val>
                                            <p:strVal val="#ppt_w"/>
                                          </p:val>
                                        </p:tav>
                                      </p:tavLst>
                                    </p:anim>
                                    <p:anim calcmode="lin" valueType="num">
                                      <p:cBhvr>
                                        <p:cTn id="41" dur="500" fill="hold"/>
                                        <p:tgtEl>
                                          <p:spTgt spid="3">
                                            <p:graphicEl>
                                              <a:dgm id="{C59893D3-0CB2-4313-9E40-D94B48CEE776}"/>
                                            </p:graphicEl>
                                          </p:spTgt>
                                        </p:tgtEl>
                                        <p:attrNameLst>
                                          <p:attrName>ppt_h</p:attrName>
                                        </p:attrNameLst>
                                      </p:cBhvr>
                                      <p:tavLst>
                                        <p:tav tm="0">
                                          <p:val>
                                            <p:fltVal val="0"/>
                                          </p:val>
                                        </p:tav>
                                        <p:tav tm="100000">
                                          <p:val>
                                            <p:strVal val="#ppt_h"/>
                                          </p:val>
                                        </p:tav>
                                      </p:tavLst>
                                    </p:anim>
                                    <p:animEffect transition="in" filter="fade">
                                      <p:cBhvr>
                                        <p:cTn id="42" dur="500"/>
                                        <p:tgtEl>
                                          <p:spTgt spid="3">
                                            <p:graphicEl>
                                              <a:dgm id="{C59893D3-0CB2-4313-9E40-D94B48CEE776}"/>
                                            </p:graphicEl>
                                          </p:spTgt>
                                        </p:tgtEl>
                                      </p:cBhvr>
                                    </p:animEffect>
                                    <p:anim calcmode="lin" valueType="num">
                                      <p:cBhvr>
                                        <p:cTn id="43" dur="500" fill="hold"/>
                                        <p:tgtEl>
                                          <p:spTgt spid="3">
                                            <p:graphicEl>
                                              <a:dgm id="{C59893D3-0CB2-4313-9E40-D94B48CEE776}"/>
                                            </p:graphicEl>
                                          </p:spTgt>
                                        </p:tgtEl>
                                        <p:attrNameLst>
                                          <p:attrName>ppt_x</p:attrName>
                                        </p:attrNameLst>
                                      </p:cBhvr>
                                      <p:tavLst>
                                        <p:tav tm="0">
                                          <p:val>
                                            <p:fltVal val="0.5"/>
                                          </p:val>
                                        </p:tav>
                                        <p:tav tm="100000">
                                          <p:val>
                                            <p:strVal val="#ppt_x"/>
                                          </p:val>
                                        </p:tav>
                                      </p:tavLst>
                                    </p:anim>
                                    <p:anim calcmode="lin" valueType="num">
                                      <p:cBhvr>
                                        <p:cTn id="44" dur="500" fill="hold"/>
                                        <p:tgtEl>
                                          <p:spTgt spid="3">
                                            <p:graphicEl>
                                              <a:dgm id="{C59893D3-0CB2-4313-9E40-D94B48CEE776}"/>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3">
                                            <p:graphicEl>
                                              <a:dgm id="{51003E69-EDD3-479C-8F2F-75C20848753B}"/>
                                            </p:graphicEl>
                                          </p:spTgt>
                                        </p:tgtEl>
                                        <p:attrNameLst>
                                          <p:attrName>style.visibility</p:attrName>
                                        </p:attrNameLst>
                                      </p:cBhvr>
                                      <p:to>
                                        <p:strVal val="visible"/>
                                      </p:to>
                                    </p:set>
                                    <p:anim calcmode="lin" valueType="num">
                                      <p:cBhvr>
                                        <p:cTn id="49" dur="500" fill="hold"/>
                                        <p:tgtEl>
                                          <p:spTgt spid="3">
                                            <p:graphicEl>
                                              <a:dgm id="{51003E69-EDD3-479C-8F2F-75C20848753B}"/>
                                            </p:graphicEl>
                                          </p:spTgt>
                                        </p:tgtEl>
                                        <p:attrNameLst>
                                          <p:attrName>ppt_w</p:attrName>
                                        </p:attrNameLst>
                                      </p:cBhvr>
                                      <p:tavLst>
                                        <p:tav tm="0">
                                          <p:val>
                                            <p:fltVal val="0"/>
                                          </p:val>
                                        </p:tav>
                                        <p:tav tm="100000">
                                          <p:val>
                                            <p:strVal val="#ppt_w"/>
                                          </p:val>
                                        </p:tav>
                                      </p:tavLst>
                                    </p:anim>
                                    <p:anim calcmode="lin" valueType="num">
                                      <p:cBhvr>
                                        <p:cTn id="50" dur="500" fill="hold"/>
                                        <p:tgtEl>
                                          <p:spTgt spid="3">
                                            <p:graphicEl>
                                              <a:dgm id="{51003E69-EDD3-479C-8F2F-75C20848753B}"/>
                                            </p:graphicEl>
                                          </p:spTgt>
                                        </p:tgtEl>
                                        <p:attrNameLst>
                                          <p:attrName>ppt_h</p:attrName>
                                        </p:attrNameLst>
                                      </p:cBhvr>
                                      <p:tavLst>
                                        <p:tav tm="0">
                                          <p:val>
                                            <p:fltVal val="0"/>
                                          </p:val>
                                        </p:tav>
                                        <p:tav tm="100000">
                                          <p:val>
                                            <p:strVal val="#ppt_h"/>
                                          </p:val>
                                        </p:tav>
                                      </p:tavLst>
                                    </p:anim>
                                    <p:animEffect transition="in" filter="fade">
                                      <p:cBhvr>
                                        <p:cTn id="51" dur="500"/>
                                        <p:tgtEl>
                                          <p:spTgt spid="3">
                                            <p:graphicEl>
                                              <a:dgm id="{51003E69-EDD3-479C-8F2F-75C20848753B}"/>
                                            </p:graphicEl>
                                          </p:spTgt>
                                        </p:tgtEl>
                                      </p:cBhvr>
                                    </p:animEffect>
                                    <p:anim calcmode="lin" valueType="num">
                                      <p:cBhvr>
                                        <p:cTn id="52" dur="500" fill="hold"/>
                                        <p:tgtEl>
                                          <p:spTgt spid="3">
                                            <p:graphicEl>
                                              <a:dgm id="{51003E69-EDD3-479C-8F2F-75C20848753B}"/>
                                            </p:graphicEl>
                                          </p:spTgt>
                                        </p:tgtEl>
                                        <p:attrNameLst>
                                          <p:attrName>ppt_x</p:attrName>
                                        </p:attrNameLst>
                                      </p:cBhvr>
                                      <p:tavLst>
                                        <p:tav tm="0">
                                          <p:val>
                                            <p:fltVal val="0.5"/>
                                          </p:val>
                                        </p:tav>
                                        <p:tav tm="100000">
                                          <p:val>
                                            <p:strVal val="#ppt_x"/>
                                          </p:val>
                                        </p:tav>
                                      </p:tavLst>
                                    </p:anim>
                                    <p:anim calcmode="lin" valueType="num">
                                      <p:cBhvr>
                                        <p:cTn id="53" dur="500" fill="hold"/>
                                        <p:tgtEl>
                                          <p:spTgt spid="3">
                                            <p:graphicEl>
                                              <a:dgm id="{51003E69-EDD3-479C-8F2F-75C20848753B}"/>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3">
                                            <p:graphicEl>
                                              <a:dgm id="{B704EF9B-A9F5-4720-9062-C5B5F91207F3}"/>
                                            </p:graphicEl>
                                          </p:spTgt>
                                        </p:tgtEl>
                                        <p:attrNameLst>
                                          <p:attrName>style.visibility</p:attrName>
                                        </p:attrNameLst>
                                      </p:cBhvr>
                                      <p:to>
                                        <p:strVal val="visible"/>
                                      </p:to>
                                    </p:set>
                                    <p:anim calcmode="lin" valueType="num">
                                      <p:cBhvr>
                                        <p:cTn id="56" dur="500" fill="hold"/>
                                        <p:tgtEl>
                                          <p:spTgt spid="3">
                                            <p:graphicEl>
                                              <a:dgm id="{B704EF9B-A9F5-4720-9062-C5B5F91207F3}"/>
                                            </p:graphicEl>
                                          </p:spTgt>
                                        </p:tgtEl>
                                        <p:attrNameLst>
                                          <p:attrName>ppt_w</p:attrName>
                                        </p:attrNameLst>
                                      </p:cBhvr>
                                      <p:tavLst>
                                        <p:tav tm="0">
                                          <p:val>
                                            <p:fltVal val="0"/>
                                          </p:val>
                                        </p:tav>
                                        <p:tav tm="100000">
                                          <p:val>
                                            <p:strVal val="#ppt_w"/>
                                          </p:val>
                                        </p:tav>
                                      </p:tavLst>
                                    </p:anim>
                                    <p:anim calcmode="lin" valueType="num">
                                      <p:cBhvr>
                                        <p:cTn id="57" dur="500" fill="hold"/>
                                        <p:tgtEl>
                                          <p:spTgt spid="3">
                                            <p:graphicEl>
                                              <a:dgm id="{B704EF9B-A9F5-4720-9062-C5B5F91207F3}"/>
                                            </p:graphicEl>
                                          </p:spTgt>
                                        </p:tgtEl>
                                        <p:attrNameLst>
                                          <p:attrName>ppt_h</p:attrName>
                                        </p:attrNameLst>
                                      </p:cBhvr>
                                      <p:tavLst>
                                        <p:tav tm="0">
                                          <p:val>
                                            <p:fltVal val="0"/>
                                          </p:val>
                                        </p:tav>
                                        <p:tav tm="100000">
                                          <p:val>
                                            <p:strVal val="#ppt_h"/>
                                          </p:val>
                                        </p:tav>
                                      </p:tavLst>
                                    </p:anim>
                                    <p:animEffect transition="in" filter="fade">
                                      <p:cBhvr>
                                        <p:cTn id="58" dur="500"/>
                                        <p:tgtEl>
                                          <p:spTgt spid="3">
                                            <p:graphicEl>
                                              <a:dgm id="{B704EF9B-A9F5-4720-9062-C5B5F91207F3}"/>
                                            </p:graphicEl>
                                          </p:spTgt>
                                        </p:tgtEl>
                                      </p:cBhvr>
                                    </p:animEffect>
                                    <p:anim calcmode="lin" valueType="num">
                                      <p:cBhvr>
                                        <p:cTn id="59" dur="500" fill="hold"/>
                                        <p:tgtEl>
                                          <p:spTgt spid="3">
                                            <p:graphicEl>
                                              <a:dgm id="{B704EF9B-A9F5-4720-9062-C5B5F91207F3}"/>
                                            </p:graphicEl>
                                          </p:spTgt>
                                        </p:tgtEl>
                                        <p:attrNameLst>
                                          <p:attrName>ppt_x</p:attrName>
                                        </p:attrNameLst>
                                      </p:cBhvr>
                                      <p:tavLst>
                                        <p:tav tm="0">
                                          <p:val>
                                            <p:fltVal val="0.5"/>
                                          </p:val>
                                        </p:tav>
                                        <p:tav tm="100000">
                                          <p:val>
                                            <p:strVal val="#ppt_x"/>
                                          </p:val>
                                        </p:tav>
                                      </p:tavLst>
                                    </p:anim>
                                    <p:anim calcmode="lin" valueType="num">
                                      <p:cBhvr>
                                        <p:cTn id="60" dur="500" fill="hold"/>
                                        <p:tgtEl>
                                          <p:spTgt spid="3">
                                            <p:graphicEl>
                                              <a:dgm id="{B704EF9B-A9F5-4720-9062-C5B5F91207F3}"/>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3">
                                            <p:graphicEl>
                                              <a:dgm id="{7AB22805-E85F-4733-A861-88881A3A3B53}"/>
                                            </p:graphicEl>
                                          </p:spTgt>
                                        </p:tgtEl>
                                        <p:attrNameLst>
                                          <p:attrName>style.visibility</p:attrName>
                                        </p:attrNameLst>
                                      </p:cBhvr>
                                      <p:to>
                                        <p:strVal val="visible"/>
                                      </p:to>
                                    </p:set>
                                    <p:anim calcmode="lin" valueType="num">
                                      <p:cBhvr>
                                        <p:cTn id="65" dur="500" fill="hold"/>
                                        <p:tgtEl>
                                          <p:spTgt spid="3">
                                            <p:graphicEl>
                                              <a:dgm id="{7AB22805-E85F-4733-A861-88881A3A3B53}"/>
                                            </p:graphicEl>
                                          </p:spTgt>
                                        </p:tgtEl>
                                        <p:attrNameLst>
                                          <p:attrName>ppt_w</p:attrName>
                                        </p:attrNameLst>
                                      </p:cBhvr>
                                      <p:tavLst>
                                        <p:tav tm="0">
                                          <p:val>
                                            <p:fltVal val="0"/>
                                          </p:val>
                                        </p:tav>
                                        <p:tav tm="100000">
                                          <p:val>
                                            <p:strVal val="#ppt_w"/>
                                          </p:val>
                                        </p:tav>
                                      </p:tavLst>
                                    </p:anim>
                                    <p:anim calcmode="lin" valueType="num">
                                      <p:cBhvr>
                                        <p:cTn id="66" dur="500" fill="hold"/>
                                        <p:tgtEl>
                                          <p:spTgt spid="3">
                                            <p:graphicEl>
                                              <a:dgm id="{7AB22805-E85F-4733-A861-88881A3A3B53}"/>
                                            </p:graphicEl>
                                          </p:spTgt>
                                        </p:tgtEl>
                                        <p:attrNameLst>
                                          <p:attrName>ppt_h</p:attrName>
                                        </p:attrNameLst>
                                      </p:cBhvr>
                                      <p:tavLst>
                                        <p:tav tm="0">
                                          <p:val>
                                            <p:fltVal val="0"/>
                                          </p:val>
                                        </p:tav>
                                        <p:tav tm="100000">
                                          <p:val>
                                            <p:strVal val="#ppt_h"/>
                                          </p:val>
                                        </p:tav>
                                      </p:tavLst>
                                    </p:anim>
                                    <p:animEffect transition="in" filter="fade">
                                      <p:cBhvr>
                                        <p:cTn id="67" dur="500"/>
                                        <p:tgtEl>
                                          <p:spTgt spid="3">
                                            <p:graphicEl>
                                              <a:dgm id="{7AB22805-E85F-4733-A861-88881A3A3B53}"/>
                                            </p:graphicEl>
                                          </p:spTgt>
                                        </p:tgtEl>
                                      </p:cBhvr>
                                    </p:animEffect>
                                    <p:anim calcmode="lin" valueType="num">
                                      <p:cBhvr>
                                        <p:cTn id="68" dur="500" fill="hold"/>
                                        <p:tgtEl>
                                          <p:spTgt spid="3">
                                            <p:graphicEl>
                                              <a:dgm id="{7AB22805-E85F-4733-A861-88881A3A3B53}"/>
                                            </p:graphicEl>
                                          </p:spTgt>
                                        </p:tgtEl>
                                        <p:attrNameLst>
                                          <p:attrName>ppt_x</p:attrName>
                                        </p:attrNameLst>
                                      </p:cBhvr>
                                      <p:tavLst>
                                        <p:tav tm="0">
                                          <p:val>
                                            <p:fltVal val="0.5"/>
                                          </p:val>
                                        </p:tav>
                                        <p:tav tm="100000">
                                          <p:val>
                                            <p:strVal val="#ppt_x"/>
                                          </p:val>
                                        </p:tav>
                                      </p:tavLst>
                                    </p:anim>
                                    <p:anim calcmode="lin" valueType="num">
                                      <p:cBhvr>
                                        <p:cTn id="69" dur="500" fill="hold"/>
                                        <p:tgtEl>
                                          <p:spTgt spid="3">
                                            <p:graphicEl>
                                              <a:dgm id="{7AB22805-E85F-4733-A861-88881A3A3B53}"/>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3">
                                            <p:graphicEl>
                                              <a:dgm id="{EFD3ACB5-DB5C-498B-9FD1-F26E7DA46754}"/>
                                            </p:graphicEl>
                                          </p:spTgt>
                                        </p:tgtEl>
                                        <p:attrNameLst>
                                          <p:attrName>style.visibility</p:attrName>
                                        </p:attrNameLst>
                                      </p:cBhvr>
                                      <p:to>
                                        <p:strVal val="visible"/>
                                      </p:to>
                                    </p:set>
                                    <p:anim calcmode="lin" valueType="num">
                                      <p:cBhvr>
                                        <p:cTn id="72" dur="500" fill="hold"/>
                                        <p:tgtEl>
                                          <p:spTgt spid="3">
                                            <p:graphicEl>
                                              <a:dgm id="{EFD3ACB5-DB5C-498B-9FD1-F26E7DA46754}"/>
                                            </p:graphicEl>
                                          </p:spTgt>
                                        </p:tgtEl>
                                        <p:attrNameLst>
                                          <p:attrName>ppt_w</p:attrName>
                                        </p:attrNameLst>
                                      </p:cBhvr>
                                      <p:tavLst>
                                        <p:tav tm="0">
                                          <p:val>
                                            <p:fltVal val="0"/>
                                          </p:val>
                                        </p:tav>
                                        <p:tav tm="100000">
                                          <p:val>
                                            <p:strVal val="#ppt_w"/>
                                          </p:val>
                                        </p:tav>
                                      </p:tavLst>
                                    </p:anim>
                                    <p:anim calcmode="lin" valueType="num">
                                      <p:cBhvr>
                                        <p:cTn id="73" dur="500" fill="hold"/>
                                        <p:tgtEl>
                                          <p:spTgt spid="3">
                                            <p:graphicEl>
                                              <a:dgm id="{EFD3ACB5-DB5C-498B-9FD1-F26E7DA46754}"/>
                                            </p:graphicEl>
                                          </p:spTgt>
                                        </p:tgtEl>
                                        <p:attrNameLst>
                                          <p:attrName>ppt_h</p:attrName>
                                        </p:attrNameLst>
                                      </p:cBhvr>
                                      <p:tavLst>
                                        <p:tav tm="0">
                                          <p:val>
                                            <p:fltVal val="0"/>
                                          </p:val>
                                        </p:tav>
                                        <p:tav tm="100000">
                                          <p:val>
                                            <p:strVal val="#ppt_h"/>
                                          </p:val>
                                        </p:tav>
                                      </p:tavLst>
                                    </p:anim>
                                    <p:animEffect transition="in" filter="fade">
                                      <p:cBhvr>
                                        <p:cTn id="74" dur="500"/>
                                        <p:tgtEl>
                                          <p:spTgt spid="3">
                                            <p:graphicEl>
                                              <a:dgm id="{EFD3ACB5-DB5C-498B-9FD1-F26E7DA46754}"/>
                                            </p:graphicEl>
                                          </p:spTgt>
                                        </p:tgtEl>
                                      </p:cBhvr>
                                    </p:animEffect>
                                    <p:anim calcmode="lin" valueType="num">
                                      <p:cBhvr>
                                        <p:cTn id="75" dur="500" fill="hold"/>
                                        <p:tgtEl>
                                          <p:spTgt spid="3">
                                            <p:graphicEl>
                                              <a:dgm id="{EFD3ACB5-DB5C-498B-9FD1-F26E7DA46754}"/>
                                            </p:graphicEl>
                                          </p:spTgt>
                                        </p:tgtEl>
                                        <p:attrNameLst>
                                          <p:attrName>ppt_x</p:attrName>
                                        </p:attrNameLst>
                                      </p:cBhvr>
                                      <p:tavLst>
                                        <p:tav tm="0">
                                          <p:val>
                                            <p:fltVal val="0.5"/>
                                          </p:val>
                                        </p:tav>
                                        <p:tav tm="100000">
                                          <p:val>
                                            <p:strVal val="#ppt_x"/>
                                          </p:val>
                                        </p:tav>
                                      </p:tavLst>
                                    </p:anim>
                                    <p:anim calcmode="lin" valueType="num">
                                      <p:cBhvr>
                                        <p:cTn id="76" dur="500" fill="hold"/>
                                        <p:tgtEl>
                                          <p:spTgt spid="3">
                                            <p:graphicEl>
                                              <a:dgm id="{EFD3ACB5-DB5C-498B-9FD1-F26E7DA46754}"/>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3">
                                            <p:graphicEl>
                                              <a:dgm id="{EAA23E0C-F686-4F0A-A517-C414B63058EA}"/>
                                            </p:graphicEl>
                                          </p:spTgt>
                                        </p:tgtEl>
                                        <p:attrNameLst>
                                          <p:attrName>style.visibility</p:attrName>
                                        </p:attrNameLst>
                                      </p:cBhvr>
                                      <p:to>
                                        <p:strVal val="visible"/>
                                      </p:to>
                                    </p:set>
                                    <p:anim calcmode="lin" valueType="num">
                                      <p:cBhvr>
                                        <p:cTn id="81" dur="500" fill="hold"/>
                                        <p:tgtEl>
                                          <p:spTgt spid="3">
                                            <p:graphicEl>
                                              <a:dgm id="{EAA23E0C-F686-4F0A-A517-C414B63058EA}"/>
                                            </p:graphicEl>
                                          </p:spTgt>
                                        </p:tgtEl>
                                        <p:attrNameLst>
                                          <p:attrName>ppt_w</p:attrName>
                                        </p:attrNameLst>
                                      </p:cBhvr>
                                      <p:tavLst>
                                        <p:tav tm="0">
                                          <p:val>
                                            <p:fltVal val="0"/>
                                          </p:val>
                                        </p:tav>
                                        <p:tav tm="100000">
                                          <p:val>
                                            <p:strVal val="#ppt_w"/>
                                          </p:val>
                                        </p:tav>
                                      </p:tavLst>
                                    </p:anim>
                                    <p:anim calcmode="lin" valueType="num">
                                      <p:cBhvr>
                                        <p:cTn id="82" dur="500" fill="hold"/>
                                        <p:tgtEl>
                                          <p:spTgt spid="3">
                                            <p:graphicEl>
                                              <a:dgm id="{EAA23E0C-F686-4F0A-A517-C414B63058EA}"/>
                                            </p:graphicEl>
                                          </p:spTgt>
                                        </p:tgtEl>
                                        <p:attrNameLst>
                                          <p:attrName>ppt_h</p:attrName>
                                        </p:attrNameLst>
                                      </p:cBhvr>
                                      <p:tavLst>
                                        <p:tav tm="0">
                                          <p:val>
                                            <p:fltVal val="0"/>
                                          </p:val>
                                        </p:tav>
                                        <p:tav tm="100000">
                                          <p:val>
                                            <p:strVal val="#ppt_h"/>
                                          </p:val>
                                        </p:tav>
                                      </p:tavLst>
                                    </p:anim>
                                    <p:animEffect transition="in" filter="fade">
                                      <p:cBhvr>
                                        <p:cTn id="83" dur="500"/>
                                        <p:tgtEl>
                                          <p:spTgt spid="3">
                                            <p:graphicEl>
                                              <a:dgm id="{EAA23E0C-F686-4F0A-A517-C414B63058EA}"/>
                                            </p:graphicEl>
                                          </p:spTgt>
                                        </p:tgtEl>
                                      </p:cBhvr>
                                    </p:animEffect>
                                    <p:anim calcmode="lin" valueType="num">
                                      <p:cBhvr>
                                        <p:cTn id="84" dur="500" fill="hold"/>
                                        <p:tgtEl>
                                          <p:spTgt spid="3">
                                            <p:graphicEl>
                                              <a:dgm id="{EAA23E0C-F686-4F0A-A517-C414B63058EA}"/>
                                            </p:graphicEl>
                                          </p:spTgt>
                                        </p:tgtEl>
                                        <p:attrNameLst>
                                          <p:attrName>ppt_x</p:attrName>
                                        </p:attrNameLst>
                                      </p:cBhvr>
                                      <p:tavLst>
                                        <p:tav tm="0">
                                          <p:val>
                                            <p:fltVal val="0.5"/>
                                          </p:val>
                                        </p:tav>
                                        <p:tav tm="100000">
                                          <p:val>
                                            <p:strVal val="#ppt_x"/>
                                          </p:val>
                                        </p:tav>
                                      </p:tavLst>
                                    </p:anim>
                                    <p:anim calcmode="lin" valueType="num">
                                      <p:cBhvr>
                                        <p:cTn id="85" dur="500" fill="hold"/>
                                        <p:tgtEl>
                                          <p:spTgt spid="3">
                                            <p:graphicEl>
                                              <a:dgm id="{EAA23E0C-F686-4F0A-A517-C414B63058EA}"/>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3">
                                            <p:graphicEl>
                                              <a:dgm id="{E1B12703-3E8E-4B93-9BA4-2ADD0A8033D3}"/>
                                            </p:graphicEl>
                                          </p:spTgt>
                                        </p:tgtEl>
                                        <p:attrNameLst>
                                          <p:attrName>style.visibility</p:attrName>
                                        </p:attrNameLst>
                                      </p:cBhvr>
                                      <p:to>
                                        <p:strVal val="visible"/>
                                      </p:to>
                                    </p:set>
                                    <p:anim calcmode="lin" valueType="num">
                                      <p:cBhvr>
                                        <p:cTn id="88" dur="500" fill="hold"/>
                                        <p:tgtEl>
                                          <p:spTgt spid="3">
                                            <p:graphicEl>
                                              <a:dgm id="{E1B12703-3E8E-4B93-9BA4-2ADD0A8033D3}"/>
                                            </p:graphicEl>
                                          </p:spTgt>
                                        </p:tgtEl>
                                        <p:attrNameLst>
                                          <p:attrName>ppt_w</p:attrName>
                                        </p:attrNameLst>
                                      </p:cBhvr>
                                      <p:tavLst>
                                        <p:tav tm="0">
                                          <p:val>
                                            <p:fltVal val="0"/>
                                          </p:val>
                                        </p:tav>
                                        <p:tav tm="100000">
                                          <p:val>
                                            <p:strVal val="#ppt_w"/>
                                          </p:val>
                                        </p:tav>
                                      </p:tavLst>
                                    </p:anim>
                                    <p:anim calcmode="lin" valueType="num">
                                      <p:cBhvr>
                                        <p:cTn id="89" dur="500" fill="hold"/>
                                        <p:tgtEl>
                                          <p:spTgt spid="3">
                                            <p:graphicEl>
                                              <a:dgm id="{E1B12703-3E8E-4B93-9BA4-2ADD0A8033D3}"/>
                                            </p:graphicEl>
                                          </p:spTgt>
                                        </p:tgtEl>
                                        <p:attrNameLst>
                                          <p:attrName>ppt_h</p:attrName>
                                        </p:attrNameLst>
                                      </p:cBhvr>
                                      <p:tavLst>
                                        <p:tav tm="0">
                                          <p:val>
                                            <p:fltVal val="0"/>
                                          </p:val>
                                        </p:tav>
                                        <p:tav tm="100000">
                                          <p:val>
                                            <p:strVal val="#ppt_h"/>
                                          </p:val>
                                        </p:tav>
                                      </p:tavLst>
                                    </p:anim>
                                    <p:animEffect transition="in" filter="fade">
                                      <p:cBhvr>
                                        <p:cTn id="90" dur="500"/>
                                        <p:tgtEl>
                                          <p:spTgt spid="3">
                                            <p:graphicEl>
                                              <a:dgm id="{E1B12703-3E8E-4B93-9BA4-2ADD0A8033D3}"/>
                                            </p:graphicEl>
                                          </p:spTgt>
                                        </p:tgtEl>
                                      </p:cBhvr>
                                    </p:animEffect>
                                    <p:anim calcmode="lin" valueType="num">
                                      <p:cBhvr>
                                        <p:cTn id="91" dur="500" fill="hold"/>
                                        <p:tgtEl>
                                          <p:spTgt spid="3">
                                            <p:graphicEl>
                                              <a:dgm id="{E1B12703-3E8E-4B93-9BA4-2ADD0A8033D3}"/>
                                            </p:graphicEl>
                                          </p:spTgt>
                                        </p:tgtEl>
                                        <p:attrNameLst>
                                          <p:attrName>ppt_x</p:attrName>
                                        </p:attrNameLst>
                                      </p:cBhvr>
                                      <p:tavLst>
                                        <p:tav tm="0">
                                          <p:val>
                                            <p:fltVal val="0.5"/>
                                          </p:val>
                                        </p:tav>
                                        <p:tav tm="100000">
                                          <p:val>
                                            <p:strVal val="#ppt_x"/>
                                          </p:val>
                                        </p:tav>
                                      </p:tavLst>
                                    </p:anim>
                                    <p:anim calcmode="lin" valueType="num">
                                      <p:cBhvr>
                                        <p:cTn id="92" dur="500" fill="hold"/>
                                        <p:tgtEl>
                                          <p:spTgt spid="3">
                                            <p:graphicEl>
                                              <a:dgm id="{E1B12703-3E8E-4B93-9BA4-2ADD0A8033D3}"/>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3">
                                            <p:graphicEl>
                                              <a:dgm id="{B1F7F442-7D03-4F71-9FCA-827703E76CCF}"/>
                                            </p:graphicEl>
                                          </p:spTgt>
                                        </p:tgtEl>
                                        <p:attrNameLst>
                                          <p:attrName>style.visibility</p:attrName>
                                        </p:attrNameLst>
                                      </p:cBhvr>
                                      <p:to>
                                        <p:strVal val="visible"/>
                                      </p:to>
                                    </p:set>
                                    <p:anim calcmode="lin" valueType="num">
                                      <p:cBhvr>
                                        <p:cTn id="97" dur="500" fill="hold"/>
                                        <p:tgtEl>
                                          <p:spTgt spid="3">
                                            <p:graphicEl>
                                              <a:dgm id="{B1F7F442-7D03-4F71-9FCA-827703E76CCF}"/>
                                            </p:graphicEl>
                                          </p:spTgt>
                                        </p:tgtEl>
                                        <p:attrNameLst>
                                          <p:attrName>ppt_w</p:attrName>
                                        </p:attrNameLst>
                                      </p:cBhvr>
                                      <p:tavLst>
                                        <p:tav tm="0">
                                          <p:val>
                                            <p:fltVal val="0"/>
                                          </p:val>
                                        </p:tav>
                                        <p:tav tm="100000">
                                          <p:val>
                                            <p:strVal val="#ppt_w"/>
                                          </p:val>
                                        </p:tav>
                                      </p:tavLst>
                                    </p:anim>
                                    <p:anim calcmode="lin" valueType="num">
                                      <p:cBhvr>
                                        <p:cTn id="98" dur="500" fill="hold"/>
                                        <p:tgtEl>
                                          <p:spTgt spid="3">
                                            <p:graphicEl>
                                              <a:dgm id="{B1F7F442-7D03-4F71-9FCA-827703E76CCF}"/>
                                            </p:graphicEl>
                                          </p:spTgt>
                                        </p:tgtEl>
                                        <p:attrNameLst>
                                          <p:attrName>ppt_h</p:attrName>
                                        </p:attrNameLst>
                                      </p:cBhvr>
                                      <p:tavLst>
                                        <p:tav tm="0">
                                          <p:val>
                                            <p:fltVal val="0"/>
                                          </p:val>
                                        </p:tav>
                                        <p:tav tm="100000">
                                          <p:val>
                                            <p:strVal val="#ppt_h"/>
                                          </p:val>
                                        </p:tav>
                                      </p:tavLst>
                                    </p:anim>
                                    <p:animEffect transition="in" filter="fade">
                                      <p:cBhvr>
                                        <p:cTn id="99" dur="500"/>
                                        <p:tgtEl>
                                          <p:spTgt spid="3">
                                            <p:graphicEl>
                                              <a:dgm id="{B1F7F442-7D03-4F71-9FCA-827703E76CCF}"/>
                                            </p:graphicEl>
                                          </p:spTgt>
                                        </p:tgtEl>
                                      </p:cBhvr>
                                    </p:animEffect>
                                    <p:anim calcmode="lin" valueType="num">
                                      <p:cBhvr>
                                        <p:cTn id="100" dur="500" fill="hold"/>
                                        <p:tgtEl>
                                          <p:spTgt spid="3">
                                            <p:graphicEl>
                                              <a:dgm id="{B1F7F442-7D03-4F71-9FCA-827703E76CCF}"/>
                                            </p:graphicEl>
                                          </p:spTgt>
                                        </p:tgtEl>
                                        <p:attrNameLst>
                                          <p:attrName>ppt_x</p:attrName>
                                        </p:attrNameLst>
                                      </p:cBhvr>
                                      <p:tavLst>
                                        <p:tav tm="0">
                                          <p:val>
                                            <p:fltVal val="0.5"/>
                                          </p:val>
                                        </p:tav>
                                        <p:tav tm="100000">
                                          <p:val>
                                            <p:strVal val="#ppt_x"/>
                                          </p:val>
                                        </p:tav>
                                      </p:tavLst>
                                    </p:anim>
                                    <p:anim calcmode="lin" valueType="num">
                                      <p:cBhvr>
                                        <p:cTn id="101" dur="500" fill="hold"/>
                                        <p:tgtEl>
                                          <p:spTgt spid="3">
                                            <p:graphicEl>
                                              <a:dgm id="{B1F7F442-7D03-4F71-9FCA-827703E76CCF}"/>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3">
                                            <p:graphicEl>
                                              <a:dgm id="{1146FFF6-DDFA-4FA3-AC18-A0591EEAB8D8}"/>
                                            </p:graphicEl>
                                          </p:spTgt>
                                        </p:tgtEl>
                                        <p:attrNameLst>
                                          <p:attrName>style.visibility</p:attrName>
                                        </p:attrNameLst>
                                      </p:cBhvr>
                                      <p:to>
                                        <p:strVal val="visible"/>
                                      </p:to>
                                    </p:set>
                                    <p:anim calcmode="lin" valueType="num">
                                      <p:cBhvr>
                                        <p:cTn id="104" dur="500" fill="hold"/>
                                        <p:tgtEl>
                                          <p:spTgt spid="3">
                                            <p:graphicEl>
                                              <a:dgm id="{1146FFF6-DDFA-4FA3-AC18-A0591EEAB8D8}"/>
                                            </p:graphicEl>
                                          </p:spTgt>
                                        </p:tgtEl>
                                        <p:attrNameLst>
                                          <p:attrName>ppt_w</p:attrName>
                                        </p:attrNameLst>
                                      </p:cBhvr>
                                      <p:tavLst>
                                        <p:tav tm="0">
                                          <p:val>
                                            <p:fltVal val="0"/>
                                          </p:val>
                                        </p:tav>
                                        <p:tav tm="100000">
                                          <p:val>
                                            <p:strVal val="#ppt_w"/>
                                          </p:val>
                                        </p:tav>
                                      </p:tavLst>
                                    </p:anim>
                                    <p:anim calcmode="lin" valueType="num">
                                      <p:cBhvr>
                                        <p:cTn id="105" dur="500" fill="hold"/>
                                        <p:tgtEl>
                                          <p:spTgt spid="3">
                                            <p:graphicEl>
                                              <a:dgm id="{1146FFF6-DDFA-4FA3-AC18-A0591EEAB8D8}"/>
                                            </p:graphicEl>
                                          </p:spTgt>
                                        </p:tgtEl>
                                        <p:attrNameLst>
                                          <p:attrName>ppt_h</p:attrName>
                                        </p:attrNameLst>
                                      </p:cBhvr>
                                      <p:tavLst>
                                        <p:tav tm="0">
                                          <p:val>
                                            <p:fltVal val="0"/>
                                          </p:val>
                                        </p:tav>
                                        <p:tav tm="100000">
                                          <p:val>
                                            <p:strVal val="#ppt_h"/>
                                          </p:val>
                                        </p:tav>
                                      </p:tavLst>
                                    </p:anim>
                                    <p:animEffect transition="in" filter="fade">
                                      <p:cBhvr>
                                        <p:cTn id="106" dur="500"/>
                                        <p:tgtEl>
                                          <p:spTgt spid="3">
                                            <p:graphicEl>
                                              <a:dgm id="{1146FFF6-DDFA-4FA3-AC18-A0591EEAB8D8}"/>
                                            </p:graphicEl>
                                          </p:spTgt>
                                        </p:tgtEl>
                                      </p:cBhvr>
                                    </p:animEffect>
                                    <p:anim calcmode="lin" valueType="num">
                                      <p:cBhvr>
                                        <p:cTn id="107" dur="500" fill="hold"/>
                                        <p:tgtEl>
                                          <p:spTgt spid="3">
                                            <p:graphicEl>
                                              <a:dgm id="{1146FFF6-DDFA-4FA3-AC18-A0591EEAB8D8}"/>
                                            </p:graphicEl>
                                          </p:spTgt>
                                        </p:tgtEl>
                                        <p:attrNameLst>
                                          <p:attrName>ppt_x</p:attrName>
                                        </p:attrNameLst>
                                      </p:cBhvr>
                                      <p:tavLst>
                                        <p:tav tm="0">
                                          <p:val>
                                            <p:fltVal val="0.5"/>
                                          </p:val>
                                        </p:tav>
                                        <p:tav tm="100000">
                                          <p:val>
                                            <p:strVal val="#ppt_x"/>
                                          </p:val>
                                        </p:tav>
                                      </p:tavLst>
                                    </p:anim>
                                    <p:anim calcmode="lin" valueType="num">
                                      <p:cBhvr>
                                        <p:cTn id="108" dur="500" fill="hold"/>
                                        <p:tgtEl>
                                          <p:spTgt spid="3">
                                            <p:graphicEl>
                                              <a:dgm id="{1146FFF6-DDFA-4FA3-AC18-A0591EEAB8D8}"/>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3">
                                            <p:graphicEl>
                                              <a:dgm id="{C339DD00-7089-4D95-B2E0-DE6E76573600}"/>
                                            </p:graphicEl>
                                          </p:spTgt>
                                        </p:tgtEl>
                                        <p:attrNameLst>
                                          <p:attrName>style.visibility</p:attrName>
                                        </p:attrNameLst>
                                      </p:cBhvr>
                                      <p:to>
                                        <p:strVal val="visible"/>
                                      </p:to>
                                    </p:set>
                                    <p:anim calcmode="lin" valueType="num">
                                      <p:cBhvr>
                                        <p:cTn id="113" dur="500" fill="hold"/>
                                        <p:tgtEl>
                                          <p:spTgt spid="3">
                                            <p:graphicEl>
                                              <a:dgm id="{C339DD00-7089-4D95-B2E0-DE6E76573600}"/>
                                            </p:graphicEl>
                                          </p:spTgt>
                                        </p:tgtEl>
                                        <p:attrNameLst>
                                          <p:attrName>ppt_w</p:attrName>
                                        </p:attrNameLst>
                                      </p:cBhvr>
                                      <p:tavLst>
                                        <p:tav tm="0">
                                          <p:val>
                                            <p:fltVal val="0"/>
                                          </p:val>
                                        </p:tav>
                                        <p:tav tm="100000">
                                          <p:val>
                                            <p:strVal val="#ppt_w"/>
                                          </p:val>
                                        </p:tav>
                                      </p:tavLst>
                                    </p:anim>
                                    <p:anim calcmode="lin" valueType="num">
                                      <p:cBhvr>
                                        <p:cTn id="114" dur="500" fill="hold"/>
                                        <p:tgtEl>
                                          <p:spTgt spid="3">
                                            <p:graphicEl>
                                              <a:dgm id="{C339DD00-7089-4D95-B2E0-DE6E76573600}"/>
                                            </p:graphicEl>
                                          </p:spTgt>
                                        </p:tgtEl>
                                        <p:attrNameLst>
                                          <p:attrName>ppt_h</p:attrName>
                                        </p:attrNameLst>
                                      </p:cBhvr>
                                      <p:tavLst>
                                        <p:tav tm="0">
                                          <p:val>
                                            <p:fltVal val="0"/>
                                          </p:val>
                                        </p:tav>
                                        <p:tav tm="100000">
                                          <p:val>
                                            <p:strVal val="#ppt_h"/>
                                          </p:val>
                                        </p:tav>
                                      </p:tavLst>
                                    </p:anim>
                                    <p:animEffect transition="in" filter="fade">
                                      <p:cBhvr>
                                        <p:cTn id="115" dur="500"/>
                                        <p:tgtEl>
                                          <p:spTgt spid="3">
                                            <p:graphicEl>
                                              <a:dgm id="{C339DD00-7089-4D95-B2E0-DE6E76573600}"/>
                                            </p:graphicEl>
                                          </p:spTgt>
                                        </p:tgtEl>
                                      </p:cBhvr>
                                    </p:animEffect>
                                    <p:anim calcmode="lin" valueType="num">
                                      <p:cBhvr>
                                        <p:cTn id="116" dur="500" fill="hold"/>
                                        <p:tgtEl>
                                          <p:spTgt spid="3">
                                            <p:graphicEl>
                                              <a:dgm id="{C339DD00-7089-4D95-B2E0-DE6E76573600}"/>
                                            </p:graphicEl>
                                          </p:spTgt>
                                        </p:tgtEl>
                                        <p:attrNameLst>
                                          <p:attrName>ppt_x</p:attrName>
                                        </p:attrNameLst>
                                      </p:cBhvr>
                                      <p:tavLst>
                                        <p:tav tm="0">
                                          <p:val>
                                            <p:fltVal val="0.5"/>
                                          </p:val>
                                        </p:tav>
                                        <p:tav tm="100000">
                                          <p:val>
                                            <p:strVal val="#ppt_x"/>
                                          </p:val>
                                        </p:tav>
                                      </p:tavLst>
                                    </p:anim>
                                    <p:anim calcmode="lin" valueType="num">
                                      <p:cBhvr>
                                        <p:cTn id="117" dur="500" fill="hold"/>
                                        <p:tgtEl>
                                          <p:spTgt spid="3">
                                            <p:graphicEl>
                                              <a:dgm id="{C339DD00-7089-4D95-B2E0-DE6E76573600}"/>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3">
                                            <p:graphicEl>
                                              <a:dgm id="{AADE15E5-F549-4F0C-90A2-A5DEBCA743D8}"/>
                                            </p:graphicEl>
                                          </p:spTgt>
                                        </p:tgtEl>
                                        <p:attrNameLst>
                                          <p:attrName>style.visibility</p:attrName>
                                        </p:attrNameLst>
                                      </p:cBhvr>
                                      <p:to>
                                        <p:strVal val="visible"/>
                                      </p:to>
                                    </p:set>
                                    <p:anim calcmode="lin" valueType="num">
                                      <p:cBhvr>
                                        <p:cTn id="120" dur="500" fill="hold"/>
                                        <p:tgtEl>
                                          <p:spTgt spid="3">
                                            <p:graphicEl>
                                              <a:dgm id="{AADE15E5-F549-4F0C-90A2-A5DEBCA743D8}"/>
                                            </p:graphicEl>
                                          </p:spTgt>
                                        </p:tgtEl>
                                        <p:attrNameLst>
                                          <p:attrName>ppt_w</p:attrName>
                                        </p:attrNameLst>
                                      </p:cBhvr>
                                      <p:tavLst>
                                        <p:tav tm="0">
                                          <p:val>
                                            <p:fltVal val="0"/>
                                          </p:val>
                                        </p:tav>
                                        <p:tav tm="100000">
                                          <p:val>
                                            <p:strVal val="#ppt_w"/>
                                          </p:val>
                                        </p:tav>
                                      </p:tavLst>
                                    </p:anim>
                                    <p:anim calcmode="lin" valueType="num">
                                      <p:cBhvr>
                                        <p:cTn id="121" dur="500" fill="hold"/>
                                        <p:tgtEl>
                                          <p:spTgt spid="3">
                                            <p:graphicEl>
                                              <a:dgm id="{AADE15E5-F549-4F0C-90A2-A5DEBCA743D8}"/>
                                            </p:graphicEl>
                                          </p:spTgt>
                                        </p:tgtEl>
                                        <p:attrNameLst>
                                          <p:attrName>ppt_h</p:attrName>
                                        </p:attrNameLst>
                                      </p:cBhvr>
                                      <p:tavLst>
                                        <p:tav tm="0">
                                          <p:val>
                                            <p:fltVal val="0"/>
                                          </p:val>
                                        </p:tav>
                                        <p:tav tm="100000">
                                          <p:val>
                                            <p:strVal val="#ppt_h"/>
                                          </p:val>
                                        </p:tav>
                                      </p:tavLst>
                                    </p:anim>
                                    <p:animEffect transition="in" filter="fade">
                                      <p:cBhvr>
                                        <p:cTn id="122" dur="500"/>
                                        <p:tgtEl>
                                          <p:spTgt spid="3">
                                            <p:graphicEl>
                                              <a:dgm id="{AADE15E5-F549-4F0C-90A2-A5DEBCA743D8}"/>
                                            </p:graphicEl>
                                          </p:spTgt>
                                        </p:tgtEl>
                                      </p:cBhvr>
                                    </p:animEffect>
                                    <p:anim calcmode="lin" valueType="num">
                                      <p:cBhvr>
                                        <p:cTn id="123" dur="500" fill="hold"/>
                                        <p:tgtEl>
                                          <p:spTgt spid="3">
                                            <p:graphicEl>
                                              <a:dgm id="{AADE15E5-F549-4F0C-90A2-A5DEBCA743D8}"/>
                                            </p:graphicEl>
                                          </p:spTgt>
                                        </p:tgtEl>
                                        <p:attrNameLst>
                                          <p:attrName>ppt_x</p:attrName>
                                        </p:attrNameLst>
                                      </p:cBhvr>
                                      <p:tavLst>
                                        <p:tav tm="0">
                                          <p:val>
                                            <p:fltVal val="0.5"/>
                                          </p:val>
                                        </p:tav>
                                        <p:tav tm="100000">
                                          <p:val>
                                            <p:strVal val="#ppt_x"/>
                                          </p:val>
                                        </p:tav>
                                      </p:tavLst>
                                    </p:anim>
                                    <p:anim calcmode="lin" valueType="num">
                                      <p:cBhvr>
                                        <p:cTn id="124" dur="500" fill="hold"/>
                                        <p:tgtEl>
                                          <p:spTgt spid="3">
                                            <p:graphicEl>
                                              <a:dgm id="{AADE15E5-F549-4F0C-90A2-A5DEBCA743D8}"/>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3">
                                            <p:graphicEl>
                                              <a:dgm id="{1E737C63-FDB9-4516-9801-EFB03FB652FC}"/>
                                            </p:graphicEl>
                                          </p:spTgt>
                                        </p:tgtEl>
                                        <p:attrNameLst>
                                          <p:attrName>style.visibility</p:attrName>
                                        </p:attrNameLst>
                                      </p:cBhvr>
                                      <p:to>
                                        <p:strVal val="visible"/>
                                      </p:to>
                                    </p:set>
                                    <p:anim calcmode="lin" valueType="num">
                                      <p:cBhvr>
                                        <p:cTn id="129" dur="500" fill="hold"/>
                                        <p:tgtEl>
                                          <p:spTgt spid="3">
                                            <p:graphicEl>
                                              <a:dgm id="{1E737C63-FDB9-4516-9801-EFB03FB652FC}"/>
                                            </p:graphicEl>
                                          </p:spTgt>
                                        </p:tgtEl>
                                        <p:attrNameLst>
                                          <p:attrName>ppt_w</p:attrName>
                                        </p:attrNameLst>
                                      </p:cBhvr>
                                      <p:tavLst>
                                        <p:tav tm="0">
                                          <p:val>
                                            <p:fltVal val="0"/>
                                          </p:val>
                                        </p:tav>
                                        <p:tav tm="100000">
                                          <p:val>
                                            <p:strVal val="#ppt_w"/>
                                          </p:val>
                                        </p:tav>
                                      </p:tavLst>
                                    </p:anim>
                                    <p:anim calcmode="lin" valueType="num">
                                      <p:cBhvr>
                                        <p:cTn id="130" dur="500" fill="hold"/>
                                        <p:tgtEl>
                                          <p:spTgt spid="3">
                                            <p:graphicEl>
                                              <a:dgm id="{1E737C63-FDB9-4516-9801-EFB03FB652FC}"/>
                                            </p:graphicEl>
                                          </p:spTgt>
                                        </p:tgtEl>
                                        <p:attrNameLst>
                                          <p:attrName>ppt_h</p:attrName>
                                        </p:attrNameLst>
                                      </p:cBhvr>
                                      <p:tavLst>
                                        <p:tav tm="0">
                                          <p:val>
                                            <p:fltVal val="0"/>
                                          </p:val>
                                        </p:tav>
                                        <p:tav tm="100000">
                                          <p:val>
                                            <p:strVal val="#ppt_h"/>
                                          </p:val>
                                        </p:tav>
                                      </p:tavLst>
                                    </p:anim>
                                    <p:animEffect transition="in" filter="fade">
                                      <p:cBhvr>
                                        <p:cTn id="131" dur="500"/>
                                        <p:tgtEl>
                                          <p:spTgt spid="3">
                                            <p:graphicEl>
                                              <a:dgm id="{1E737C63-FDB9-4516-9801-EFB03FB652FC}"/>
                                            </p:graphicEl>
                                          </p:spTgt>
                                        </p:tgtEl>
                                      </p:cBhvr>
                                    </p:animEffect>
                                    <p:anim calcmode="lin" valueType="num">
                                      <p:cBhvr>
                                        <p:cTn id="132" dur="500" fill="hold"/>
                                        <p:tgtEl>
                                          <p:spTgt spid="3">
                                            <p:graphicEl>
                                              <a:dgm id="{1E737C63-FDB9-4516-9801-EFB03FB652FC}"/>
                                            </p:graphicEl>
                                          </p:spTgt>
                                        </p:tgtEl>
                                        <p:attrNameLst>
                                          <p:attrName>ppt_x</p:attrName>
                                        </p:attrNameLst>
                                      </p:cBhvr>
                                      <p:tavLst>
                                        <p:tav tm="0">
                                          <p:val>
                                            <p:fltVal val="0.5"/>
                                          </p:val>
                                        </p:tav>
                                        <p:tav tm="100000">
                                          <p:val>
                                            <p:strVal val="#ppt_x"/>
                                          </p:val>
                                        </p:tav>
                                      </p:tavLst>
                                    </p:anim>
                                    <p:anim calcmode="lin" valueType="num">
                                      <p:cBhvr>
                                        <p:cTn id="133" dur="500" fill="hold"/>
                                        <p:tgtEl>
                                          <p:spTgt spid="3">
                                            <p:graphicEl>
                                              <a:dgm id="{1E737C63-FDB9-4516-9801-EFB03FB652FC}"/>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
                                            <p:graphicEl>
                                              <a:dgm id="{BA58EC4A-8198-4A61-8AB0-5D8E6BAA362E}"/>
                                            </p:graphicEl>
                                          </p:spTgt>
                                        </p:tgtEl>
                                        <p:attrNameLst>
                                          <p:attrName>style.visibility</p:attrName>
                                        </p:attrNameLst>
                                      </p:cBhvr>
                                      <p:to>
                                        <p:strVal val="visible"/>
                                      </p:to>
                                    </p:set>
                                    <p:anim calcmode="lin" valueType="num">
                                      <p:cBhvr>
                                        <p:cTn id="136" dur="500" fill="hold"/>
                                        <p:tgtEl>
                                          <p:spTgt spid="3">
                                            <p:graphicEl>
                                              <a:dgm id="{BA58EC4A-8198-4A61-8AB0-5D8E6BAA362E}"/>
                                            </p:graphicEl>
                                          </p:spTgt>
                                        </p:tgtEl>
                                        <p:attrNameLst>
                                          <p:attrName>ppt_w</p:attrName>
                                        </p:attrNameLst>
                                      </p:cBhvr>
                                      <p:tavLst>
                                        <p:tav tm="0">
                                          <p:val>
                                            <p:fltVal val="0"/>
                                          </p:val>
                                        </p:tav>
                                        <p:tav tm="100000">
                                          <p:val>
                                            <p:strVal val="#ppt_w"/>
                                          </p:val>
                                        </p:tav>
                                      </p:tavLst>
                                    </p:anim>
                                    <p:anim calcmode="lin" valueType="num">
                                      <p:cBhvr>
                                        <p:cTn id="137" dur="500" fill="hold"/>
                                        <p:tgtEl>
                                          <p:spTgt spid="3">
                                            <p:graphicEl>
                                              <a:dgm id="{BA58EC4A-8198-4A61-8AB0-5D8E6BAA362E}"/>
                                            </p:graphicEl>
                                          </p:spTgt>
                                        </p:tgtEl>
                                        <p:attrNameLst>
                                          <p:attrName>ppt_h</p:attrName>
                                        </p:attrNameLst>
                                      </p:cBhvr>
                                      <p:tavLst>
                                        <p:tav tm="0">
                                          <p:val>
                                            <p:fltVal val="0"/>
                                          </p:val>
                                        </p:tav>
                                        <p:tav tm="100000">
                                          <p:val>
                                            <p:strVal val="#ppt_h"/>
                                          </p:val>
                                        </p:tav>
                                      </p:tavLst>
                                    </p:anim>
                                    <p:animEffect transition="in" filter="fade">
                                      <p:cBhvr>
                                        <p:cTn id="138" dur="500"/>
                                        <p:tgtEl>
                                          <p:spTgt spid="3">
                                            <p:graphicEl>
                                              <a:dgm id="{BA58EC4A-8198-4A61-8AB0-5D8E6BAA362E}"/>
                                            </p:graphicEl>
                                          </p:spTgt>
                                        </p:tgtEl>
                                      </p:cBhvr>
                                    </p:animEffect>
                                    <p:anim calcmode="lin" valueType="num">
                                      <p:cBhvr>
                                        <p:cTn id="139" dur="500" fill="hold"/>
                                        <p:tgtEl>
                                          <p:spTgt spid="3">
                                            <p:graphicEl>
                                              <a:dgm id="{BA58EC4A-8198-4A61-8AB0-5D8E6BAA362E}"/>
                                            </p:graphicEl>
                                          </p:spTgt>
                                        </p:tgtEl>
                                        <p:attrNameLst>
                                          <p:attrName>ppt_x</p:attrName>
                                        </p:attrNameLst>
                                      </p:cBhvr>
                                      <p:tavLst>
                                        <p:tav tm="0">
                                          <p:val>
                                            <p:fltVal val="0.5"/>
                                          </p:val>
                                        </p:tav>
                                        <p:tav tm="100000">
                                          <p:val>
                                            <p:strVal val="#ppt_x"/>
                                          </p:val>
                                        </p:tav>
                                      </p:tavLst>
                                    </p:anim>
                                    <p:anim calcmode="lin" valueType="num">
                                      <p:cBhvr>
                                        <p:cTn id="140" dur="500" fill="hold"/>
                                        <p:tgtEl>
                                          <p:spTgt spid="3">
                                            <p:graphicEl>
                                              <a:dgm id="{BA58EC4A-8198-4A61-8AB0-5D8E6BAA362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CB8BCF-5EF9-842F-77C9-58FC3D93D30E}"/>
              </a:ext>
            </a:extLst>
          </p:cNvPr>
          <p:cNvSpPr txBox="1"/>
          <p:nvPr/>
        </p:nvSpPr>
        <p:spPr>
          <a:xfrm>
            <a:off x="1" y="-19050"/>
            <a:ext cx="6572250" cy="646331"/>
          </a:xfrm>
          <a:prstGeom prst="rect">
            <a:avLst/>
          </a:prstGeom>
          <a:noFill/>
        </p:spPr>
        <p:txBody>
          <a:bodyPr wrap="square">
            <a:spAutoFit/>
            <a:scene3d>
              <a:camera prst="orthographicFront"/>
              <a:lightRig rig="sunset" dir="t"/>
            </a:scene3d>
            <a:sp3d extrusionH="57150">
              <a:bevelT h="25400" prst="softRound"/>
            </a:sp3d>
          </a:bodyPr>
          <a:lstStyle/>
          <a:p>
            <a:pPr algn="ctr"/>
            <a:r>
              <a:rPr lang="en" sz="36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rPr>
              <a:t>CIHTAKNA II GUALZAWHNA</a:t>
            </a:r>
          </a:p>
        </p:txBody>
      </p:sp>
      <p:sp>
        <p:nvSpPr>
          <p:cNvPr id="5" name="CuadroTexto 4">
            <a:extLst>
              <a:ext uri="{FF2B5EF4-FFF2-40B4-BE49-F238E27FC236}">
                <a16:creationId xmlns:a16="http://schemas.microsoft.com/office/drawing/2014/main" id="{76E9E78C-E374-EFBF-2391-7022064B3868}"/>
              </a:ext>
            </a:extLst>
          </p:cNvPr>
          <p:cNvSpPr txBox="1"/>
          <p:nvPr/>
        </p:nvSpPr>
        <p:spPr>
          <a:xfrm>
            <a:off x="51416" y="481697"/>
            <a:ext cx="657224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lumMod val="75000"/>
                  </a:schemeClr>
                </a:solidFill>
                <a:latin typeface="Comic Sans MS" panose="030F0702030302020204" pitchFamily="66" charset="0"/>
              </a:rPr>
              <a:t>“</a:t>
            </a:r>
            <a:r>
              <a:rPr lang="en-US" b="1" dirty="0" err="1">
                <a:solidFill>
                  <a:schemeClr val="accent4">
                    <a:lumMod val="75000"/>
                  </a:schemeClr>
                </a:solidFill>
                <a:latin typeface="Comic Sans MS" panose="030F0702030302020204" pitchFamily="66" charset="0"/>
              </a:rPr>
              <a:t>Naudomte</a:t>
            </a:r>
            <a:r>
              <a:rPr lang="en-US" b="1" dirty="0">
                <a:solidFill>
                  <a:schemeClr val="accent4">
                    <a:lumMod val="75000"/>
                  </a:schemeClr>
                </a:solidFill>
                <a:latin typeface="Comic Sans MS" panose="030F0702030302020204" pitchFamily="66" charset="0"/>
              </a:rPr>
              <a:t> in Pasian </a:t>
            </a:r>
            <a:r>
              <a:rPr lang="en-US" b="1" dirty="0" err="1">
                <a:solidFill>
                  <a:schemeClr val="accent4">
                    <a:lumMod val="75000"/>
                  </a:schemeClr>
                </a:solidFill>
                <a:latin typeface="Comic Sans MS" panose="030F0702030302020204" pitchFamily="66" charset="0"/>
              </a:rPr>
              <a:t>zahtak</a:t>
            </a:r>
            <a:r>
              <a:rPr lang="en-US" b="1" dirty="0">
                <a:solidFill>
                  <a:schemeClr val="accent4">
                    <a:lumMod val="75000"/>
                  </a:schemeClr>
                </a:solidFill>
                <a:latin typeface="Comic Sans MS" panose="030F0702030302020204" pitchFamily="66" charset="0"/>
              </a:rPr>
              <a:t> uh ahih manin amah in amaute tungah </a:t>
            </a:r>
            <a:r>
              <a:rPr lang="en-US" b="1" dirty="0" err="1">
                <a:solidFill>
                  <a:schemeClr val="accent4">
                    <a:lumMod val="75000"/>
                  </a:schemeClr>
                </a:solidFill>
                <a:latin typeface="Comic Sans MS" panose="030F0702030302020204" pitchFamily="66" charset="0"/>
              </a:rPr>
              <a:t>suanlekhak</a:t>
            </a:r>
            <a:r>
              <a:rPr lang="en-US" b="1" dirty="0">
                <a:solidFill>
                  <a:schemeClr val="accent4">
                    <a:lumMod val="75000"/>
                  </a:schemeClr>
                </a:solidFill>
                <a:latin typeface="Comic Sans MS" panose="030F0702030302020204" pitchFamily="66" charset="0"/>
              </a:rPr>
              <a:t> a pia hi.</a:t>
            </a:r>
            <a:r>
              <a:rPr lang="en" b="1" dirty="0">
                <a:solidFill>
                  <a:schemeClr val="accent4">
                    <a:lumMod val="75000"/>
                  </a:schemeClr>
                </a:solidFill>
                <a:latin typeface="Comic Sans MS" panose="030F0702030302020204" pitchFamily="66" charset="0"/>
              </a:rPr>
              <a:t>” </a:t>
            </a:r>
            <a:r>
              <a:rPr lang="en" sz="1400" b="1" dirty="0">
                <a:solidFill>
                  <a:schemeClr val="accent4">
                    <a:lumMod val="75000"/>
                  </a:schemeClr>
                </a:solidFill>
                <a:latin typeface="Comic Sans MS" panose="030F0702030302020204" pitchFamily="66" charset="0"/>
              </a:rPr>
              <a:t>(Paikhiatna 1:21)</a:t>
            </a:r>
          </a:p>
        </p:txBody>
      </p:sp>
      <p:sp>
        <p:nvSpPr>
          <p:cNvPr id="6" name="CuadroTexto 5">
            <a:extLst>
              <a:ext uri="{FF2B5EF4-FFF2-40B4-BE49-F238E27FC236}">
                <a16:creationId xmlns:a16="http://schemas.microsoft.com/office/drawing/2014/main" id="{932B4E65-AC52-6E5D-7FF8-AED25BB01FEF}"/>
              </a:ext>
            </a:extLst>
          </p:cNvPr>
          <p:cNvSpPr txBox="1"/>
          <p:nvPr/>
        </p:nvSpPr>
        <p:spPr>
          <a:xfrm>
            <a:off x="51417" y="1083012"/>
            <a:ext cx="6520834" cy="1015663"/>
          </a:xfrm>
          <a:prstGeom prst="rect">
            <a:avLst/>
          </a:prstGeom>
          <a:noFill/>
        </p:spPr>
        <p:txBody>
          <a:bodyPr wrap="square" rtlCol="0">
            <a:spAutoFit/>
          </a:bodyPr>
          <a:lstStyle/>
          <a:p>
            <a:pPr>
              <a:spcBef>
                <a:spcPts val="600"/>
              </a:spcBef>
            </a:pPr>
            <a:r>
              <a:rPr lang="en" sz="2000" b="1" dirty="0"/>
              <a:t>A 18na Egypt kumpi in gamdang mite mudah hi. Tua zah khat in, Israel mite langpang zo khop dingin mi tampi om hi (Pai. 1:9-10). Tua manin damdam in hongkipan hi: </a:t>
            </a:r>
          </a:p>
        </p:txBody>
      </p:sp>
      <p:graphicFrame>
        <p:nvGraphicFramePr>
          <p:cNvPr id="11" name="Diagrama 10">
            <a:extLst>
              <a:ext uri="{FF2B5EF4-FFF2-40B4-BE49-F238E27FC236}">
                <a16:creationId xmlns:a16="http://schemas.microsoft.com/office/drawing/2014/main" id="{06B4654A-E569-8EB2-18BB-2EB797D8680C}"/>
              </a:ext>
            </a:extLst>
          </p:cNvPr>
          <p:cNvGraphicFramePr/>
          <p:nvPr>
            <p:extLst>
              <p:ext uri="{D42A27DB-BD31-4B8C-83A1-F6EECF244321}">
                <p14:modId xmlns:p14="http://schemas.microsoft.com/office/powerpoint/2010/main" val="2495128088"/>
              </p:ext>
            </p:extLst>
          </p:nvPr>
        </p:nvGraphicFramePr>
        <p:xfrm>
          <a:off x="171450" y="2170800"/>
          <a:ext cx="6315075"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ABA1A5E-D7BB-F943-E5AE-49C262447211}"/>
              </a:ext>
            </a:extLst>
          </p:cNvPr>
          <p:cNvSpPr txBox="1"/>
          <p:nvPr/>
        </p:nvSpPr>
        <p:spPr>
          <a:xfrm>
            <a:off x="51417" y="5146301"/>
            <a:ext cx="6572248" cy="1015663"/>
          </a:xfrm>
          <a:prstGeom prst="rect">
            <a:avLst/>
          </a:prstGeom>
          <a:noFill/>
        </p:spPr>
        <p:txBody>
          <a:bodyPr wrap="square" rtlCol="0">
            <a:spAutoFit/>
          </a:bodyPr>
          <a:lstStyle/>
          <a:p>
            <a:pPr>
              <a:spcBef>
                <a:spcPts val="600"/>
              </a:spcBef>
            </a:pPr>
            <a:r>
              <a:rPr lang="en" sz="2000" b="1" dirty="0"/>
              <a:t>Tua lunggimna lakah naudom siamah ahi Shiphrah le Puah te’ cihtakna hong kilangh hi (Pai. 1:15-19). Moses in Pharaoh’ imm in, amaute min pulaak hi.</a:t>
            </a:r>
          </a:p>
        </p:txBody>
      </p:sp>
      <p:pic>
        <p:nvPicPr>
          <p:cNvPr id="10" name="Imagen 9" descr="Imagen que contiene interior, perro, pequeño, tabla&#10;&#10;El contenido generado por IA puede ser incorrecto.">
            <a:extLst>
              <a:ext uri="{FF2B5EF4-FFF2-40B4-BE49-F238E27FC236}">
                <a16:creationId xmlns:a16="http://schemas.microsoft.com/office/drawing/2014/main" id="{2A735048-B377-B8D6-59DB-34459A32B80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82184" y="14019"/>
            <a:ext cx="5609816" cy="6858000"/>
          </a:xfrm>
          <a:prstGeom prst="rect">
            <a:avLst/>
          </a:prstGeom>
          <a:ln>
            <a:noFill/>
          </a:ln>
          <a:effectLst>
            <a:softEdge rad="112500"/>
          </a:effectLst>
        </p:spPr>
      </p:pic>
      <p:sp>
        <p:nvSpPr>
          <p:cNvPr id="13" name="CuadroTexto 12">
            <a:extLst>
              <a:ext uri="{FF2B5EF4-FFF2-40B4-BE49-F238E27FC236}">
                <a16:creationId xmlns:a16="http://schemas.microsoft.com/office/drawing/2014/main" id="{F7B99A4E-733C-1F8B-9C90-6C3CDF3DDDE8}"/>
              </a:ext>
            </a:extLst>
          </p:cNvPr>
          <p:cNvSpPr txBox="1"/>
          <p:nvPr/>
        </p:nvSpPr>
        <p:spPr>
          <a:xfrm>
            <a:off x="233562" y="2145597"/>
            <a:ext cx="431528" cy="646331"/>
          </a:xfrm>
          <a:prstGeom prst="rect">
            <a:avLst/>
          </a:prstGeom>
          <a:noFill/>
        </p:spPr>
        <p:txBody>
          <a:bodyPr wrap="none" rtlCol="0">
            <a:spAutoFit/>
          </a:bodyPr>
          <a:lstStyle/>
          <a:p>
            <a:pPr algn="ctr"/>
            <a:r>
              <a:rPr lang="en" sz="3600" b="1" dirty="0">
                <a:ln w="22225">
                  <a:solidFill>
                    <a:schemeClr val="accent2">
                      <a:lumMod val="50000"/>
                    </a:schemeClr>
                  </a:solidFill>
                  <a:prstDash val="solid"/>
                </a:ln>
                <a:noFill/>
              </a:rPr>
              <a:t>1</a:t>
            </a:r>
          </a:p>
        </p:txBody>
      </p:sp>
      <p:sp>
        <p:nvSpPr>
          <p:cNvPr id="14" name="CuadroTexto 13">
            <a:extLst>
              <a:ext uri="{FF2B5EF4-FFF2-40B4-BE49-F238E27FC236}">
                <a16:creationId xmlns:a16="http://schemas.microsoft.com/office/drawing/2014/main" id="{DD8D5369-071E-18E8-325E-875DCB7BE097}"/>
              </a:ext>
            </a:extLst>
          </p:cNvPr>
          <p:cNvSpPr txBox="1"/>
          <p:nvPr/>
        </p:nvSpPr>
        <p:spPr>
          <a:xfrm>
            <a:off x="233562" y="2894642"/>
            <a:ext cx="431528" cy="646331"/>
          </a:xfrm>
          <a:prstGeom prst="rect">
            <a:avLst/>
          </a:prstGeom>
          <a:noFill/>
        </p:spPr>
        <p:txBody>
          <a:bodyPr wrap="none" rtlCol="0">
            <a:spAutoFit/>
          </a:bodyPr>
          <a:lstStyle/>
          <a:p>
            <a:pPr algn="ctr"/>
            <a:r>
              <a:rPr lang="en" sz="3600" b="1" dirty="0">
                <a:ln w="22225">
                  <a:solidFill>
                    <a:srgbClr val="7030A0"/>
                  </a:solidFill>
                  <a:prstDash val="solid"/>
                </a:ln>
                <a:noFill/>
              </a:rPr>
              <a:t>2</a:t>
            </a:r>
          </a:p>
        </p:txBody>
      </p:sp>
      <p:sp>
        <p:nvSpPr>
          <p:cNvPr id="15" name="CuadroTexto 14">
            <a:extLst>
              <a:ext uri="{FF2B5EF4-FFF2-40B4-BE49-F238E27FC236}">
                <a16:creationId xmlns:a16="http://schemas.microsoft.com/office/drawing/2014/main" id="{9F72FBDD-0C53-7E7D-3D15-872F9DEC4792}"/>
              </a:ext>
            </a:extLst>
          </p:cNvPr>
          <p:cNvSpPr txBox="1"/>
          <p:nvPr/>
        </p:nvSpPr>
        <p:spPr>
          <a:xfrm>
            <a:off x="233562" y="3643687"/>
            <a:ext cx="431528" cy="646331"/>
          </a:xfrm>
          <a:prstGeom prst="rect">
            <a:avLst/>
          </a:prstGeom>
          <a:noFill/>
        </p:spPr>
        <p:txBody>
          <a:bodyPr wrap="none" rtlCol="0">
            <a:spAutoFit/>
          </a:bodyPr>
          <a:lstStyle/>
          <a:p>
            <a:pPr algn="ctr"/>
            <a:r>
              <a:rPr lang="en" sz="3600" b="1" dirty="0">
                <a:ln w="22225">
                  <a:solidFill>
                    <a:schemeClr val="accent4">
                      <a:lumMod val="50000"/>
                    </a:schemeClr>
                  </a:solidFill>
                  <a:prstDash val="solid"/>
                </a:ln>
                <a:noFill/>
              </a:rPr>
              <a:t>3</a:t>
            </a:r>
          </a:p>
        </p:txBody>
      </p:sp>
      <p:sp>
        <p:nvSpPr>
          <p:cNvPr id="16" name="CuadroTexto 15">
            <a:extLst>
              <a:ext uri="{FF2B5EF4-FFF2-40B4-BE49-F238E27FC236}">
                <a16:creationId xmlns:a16="http://schemas.microsoft.com/office/drawing/2014/main" id="{8E064AA7-AE60-C3C4-3A14-2F3347C026F7}"/>
              </a:ext>
            </a:extLst>
          </p:cNvPr>
          <p:cNvSpPr txBox="1"/>
          <p:nvPr/>
        </p:nvSpPr>
        <p:spPr>
          <a:xfrm>
            <a:off x="233562" y="4392732"/>
            <a:ext cx="431528" cy="646331"/>
          </a:xfrm>
          <a:prstGeom prst="rect">
            <a:avLst/>
          </a:prstGeom>
          <a:noFill/>
        </p:spPr>
        <p:txBody>
          <a:bodyPr wrap="none" rtlCol="0">
            <a:spAutoFit/>
          </a:bodyPr>
          <a:lstStyle/>
          <a:p>
            <a:pPr algn="ctr"/>
            <a:r>
              <a:rPr lang="en" sz="3600" b="1" dirty="0">
                <a:ln w="22225">
                  <a:solidFill>
                    <a:schemeClr val="accent5">
                      <a:lumMod val="50000"/>
                    </a:schemeClr>
                  </a:solidFill>
                  <a:prstDash val="solid"/>
                </a:ln>
                <a:noFill/>
              </a:rPr>
              <a:t>4</a:t>
            </a:r>
          </a:p>
        </p:txBody>
      </p:sp>
      <p:sp>
        <p:nvSpPr>
          <p:cNvPr id="4" name="CuadroTexto 3">
            <a:extLst>
              <a:ext uri="{FF2B5EF4-FFF2-40B4-BE49-F238E27FC236}">
                <a16:creationId xmlns:a16="http://schemas.microsoft.com/office/drawing/2014/main" id="{B632DE1F-8447-32C8-33BA-50F874981147}"/>
              </a:ext>
            </a:extLst>
          </p:cNvPr>
          <p:cNvSpPr txBox="1"/>
          <p:nvPr/>
        </p:nvSpPr>
        <p:spPr>
          <a:xfrm>
            <a:off x="51416" y="6150114"/>
            <a:ext cx="6572248" cy="707886"/>
          </a:xfrm>
          <a:prstGeom prst="rect">
            <a:avLst/>
          </a:prstGeom>
          <a:noFill/>
        </p:spPr>
        <p:txBody>
          <a:bodyPr wrap="square">
            <a:spAutoFit/>
          </a:bodyPr>
          <a:lstStyle/>
          <a:p>
            <a:pPr>
              <a:spcBef>
                <a:spcPts val="600"/>
              </a:spcBef>
            </a:pPr>
            <a:r>
              <a:rPr lang="en" sz="2000" b="1" dirty="0"/>
              <a:t>Amaute cihtakna hangin amaute Pasian in thupha a piaknate eite’ theih dingin kiciamteh hi (Pai. 1:20-21).</a:t>
            </a:r>
          </a:p>
        </p:txBody>
      </p:sp>
    </p:spTree>
    <p:extLst>
      <p:ext uri="{BB962C8B-B14F-4D97-AF65-F5344CB8AC3E}">
        <p14:creationId xmlns:p14="http://schemas.microsoft.com/office/powerpoint/2010/main" val="409547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graphicEl>
                                              <a:dgm id="{E410EF78-B3D3-4D34-AB77-1E1BB1FB4B9B}"/>
                                            </p:graphicEl>
                                          </p:spTgt>
                                        </p:tgtEl>
                                        <p:attrNameLst>
                                          <p:attrName>style.visibility</p:attrName>
                                        </p:attrNameLst>
                                      </p:cBhvr>
                                      <p:to>
                                        <p:strVal val="visible"/>
                                      </p:to>
                                    </p:set>
                                    <p:anim calcmode="lin" valueType="num">
                                      <p:cBhvr>
                                        <p:cTn id="29" dur="500" fill="hold"/>
                                        <p:tgtEl>
                                          <p:spTgt spid="11">
                                            <p:graphicEl>
                                              <a:dgm id="{E410EF78-B3D3-4D34-AB77-1E1BB1FB4B9B}"/>
                                            </p:graphicEl>
                                          </p:spTgt>
                                        </p:tgtEl>
                                        <p:attrNameLst>
                                          <p:attrName>ppt_w</p:attrName>
                                        </p:attrNameLst>
                                      </p:cBhvr>
                                      <p:tavLst>
                                        <p:tav tm="0">
                                          <p:val>
                                            <p:fltVal val="0"/>
                                          </p:val>
                                        </p:tav>
                                        <p:tav tm="100000">
                                          <p:val>
                                            <p:strVal val="#ppt_w"/>
                                          </p:val>
                                        </p:tav>
                                      </p:tavLst>
                                    </p:anim>
                                    <p:anim calcmode="lin" valueType="num">
                                      <p:cBhvr>
                                        <p:cTn id="30" dur="500" fill="hold"/>
                                        <p:tgtEl>
                                          <p:spTgt spid="11">
                                            <p:graphicEl>
                                              <a:dgm id="{E410EF78-B3D3-4D34-AB77-1E1BB1FB4B9B}"/>
                                            </p:graphicEl>
                                          </p:spTgt>
                                        </p:tgtEl>
                                        <p:attrNameLst>
                                          <p:attrName>ppt_h</p:attrName>
                                        </p:attrNameLst>
                                      </p:cBhvr>
                                      <p:tavLst>
                                        <p:tav tm="0">
                                          <p:val>
                                            <p:fltVal val="0"/>
                                          </p:val>
                                        </p:tav>
                                        <p:tav tm="100000">
                                          <p:val>
                                            <p:strVal val="#ppt_h"/>
                                          </p:val>
                                        </p:tav>
                                      </p:tavLst>
                                    </p:anim>
                                    <p:animEffect transition="in" filter="fade">
                                      <p:cBhvr>
                                        <p:cTn id="31" dur="500"/>
                                        <p:tgtEl>
                                          <p:spTgt spid="11">
                                            <p:graphicEl>
                                              <a:dgm id="{E410EF78-B3D3-4D34-AB77-1E1BB1FB4B9B}"/>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
                                            <p:graphicEl>
                                              <a:dgm id="{54538D87-3193-4E21-A82F-615424D6C4EC}"/>
                                            </p:graphicEl>
                                          </p:spTgt>
                                        </p:tgtEl>
                                        <p:attrNameLst>
                                          <p:attrName>style.visibility</p:attrName>
                                        </p:attrNameLst>
                                      </p:cBhvr>
                                      <p:to>
                                        <p:strVal val="visible"/>
                                      </p:to>
                                    </p:set>
                                    <p:animEffect transition="in" filter="wipe(left)">
                                      <p:cBhvr>
                                        <p:cTn id="40" dur="500"/>
                                        <p:tgtEl>
                                          <p:spTgt spid="11">
                                            <p:graphicEl>
                                              <a:dgm id="{54538D87-3193-4E21-A82F-615424D6C4E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graphicEl>
                                              <a:dgm id="{85654FAA-648B-47D0-8005-ED9A2A9C04AD}"/>
                                            </p:graphicEl>
                                          </p:spTgt>
                                        </p:tgtEl>
                                        <p:attrNameLst>
                                          <p:attrName>style.visibility</p:attrName>
                                        </p:attrNameLst>
                                      </p:cBhvr>
                                      <p:to>
                                        <p:strVal val="visible"/>
                                      </p:to>
                                    </p:set>
                                    <p:anim calcmode="lin" valueType="num">
                                      <p:cBhvr>
                                        <p:cTn id="45" dur="500" fill="hold"/>
                                        <p:tgtEl>
                                          <p:spTgt spid="11">
                                            <p:graphicEl>
                                              <a:dgm id="{85654FAA-648B-47D0-8005-ED9A2A9C04AD}"/>
                                            </p:graphicEl>
                                          </p:spTgt>
                                        </p:tgtEl>
                                        <p:attrNameLst>
                                          <p:attrName>ppt_w</p:attrName>
                                        </p:attrNameLst>
                                      </p:cBhvr>
                                      <p:tavLst>
                                        <p:tav tm="0">
                                          <p:val>
                                            <p:fltVal val="0"/>
                                          </p:val>
                                        </p:tav>
                                        <p:tav tm="100000">
                                          <p:val>
                                            <p:strVal val="#ppt_w"/>
                                          </p:val>
                                        </p:tav>
                                      </p:tavLst>
                                    </p:anim>
                                    <p:anim calcmode="lin" valueType="num">
                                      <p:cBhvr>
                                        <p:cTn id="46" dur="500" fill="hold"/>
                                        <p:tgtEl>
                                          <p:spTgt spid="11">
                                            <p:graphicEl>
                                              <a:dgm id="{85654FAA-648B-47D0-8005-ED9A2A9C04AD}"/>
                                            </p:graphicEl>
                                          </p:spTgt>
                                        </p:tgtEl>
                                        <p:attrNameLst>
                                          <p:attrName>ppt_h</p:attrName>
                                        </p:attrNameLst>
                                      </p:cBhvr>
                                      <p:tavLst>
                                        <p:tav tm="0">
                                          <p:val>
                                            <p:fltVal val="0"/>
                                          </p:val>
                                        </p:tav>
                                        <p:tav tm="100000">
                                          <p:val>
                                            <p:strVal val="#ppt_h"/>
                                          </p:val>
                                        </p:tav>
                                      </p:tavLst>
                                    </p:anim>
                                    <p:animEffect transition="in" filter="fade">
                                      <p:cBhvr>
                                        <p:cTn id="47" dur="500"/>
                                        <p:tgtEl>
                                          <p:spTgt spid="11">
                                            <p:graphicEl>
                                              <a:dgm id="{85654FAA-648B-47D0-8005-ED9A2A9C04AD}"/>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1">
                                            <p:graphicEl>
                                              <a:dgm id="{458A8969-F58C-4E7B-B318-8D58FC929D4D}"/>
                                            </p:graphicEl>
                                          </p:spTgt>
                                        </p:tgtEl>
                                        <p:attrNameLst>
                                          <p:attrName>style.visibility</p:attrName>
                                        </p:attrNameLst>
                                      </p:cBhvr>
                                      <p:to>
                                        <p:strVal val="visible"/>
                                      </p:to>
                                    </p:set>
                                    <p:animEffect transition="in" filter="wipe(left)">
                                      <p:cBhvr>
                                        <p:cTn id="56" dur="500"/>
                                        <p:tgtEl>
                                          <p:spTgt spid="11">
                                            <p:graphicEl>
                                              <a:dgm id="{458A8969-F58C-4E7B-B318-8D58FC929D4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1">
                                            <p:graphicEl>
                                              <a:dgm id="{2197E2BF-318A-432D-9841-94D6869753DB}"/>
                                            </p:graphicEl>
                                          </p:spTgt>
                                        </p:tgtEl>
                                        <p:attrNameLst>
                                          <p:attrName>style.visibility</p:attrName>
                                        </p:attrNameLst>
                                      </p:cBhvr>
                                      <p:to>
                                        <p:strVal val="visible"/>
                                      </p:to>
                                    </p:set>
                                    <p:anim calcmode="lin" valueType="num">
                                      <p:cBhvr>
                                        <p:cTn id="61" dur="500" fill="hold"/>
                                        <p:tgtEl>
                                          <p:spTgt spid="11">
                                            <p:graphicEl>
                                              <a:dgm id="{2197E2BF-318A-432D-9841-94D6869753DB}"/>
                                            </p:graphicEl>
                                          </p:spTgt>
                                        </p:tgtEl>
                                        <p:attrNameLst>
                                          <p:attrName>ppt_w</p:attrName>
                                        </p:attrNameLst>
                                      </p:cBhvr>
                                      <p:tavLst>
                                        <p:tav tm="0">
                                          <p:val>
                                            <p:fltVal val="0"/>
                                          </p:val>
                                        </p:tav>
                                        <p:tav tm="100000">
                                          <p:val>
                                            <p:strVal val="#ppt_w"/>
                                          </p:val>
                                        </p:tav>
                                      </p:tavLst>
                                    </p:anim>
                                    <p:anim calcmode="lin" valueType="num">
                                      <p:cBhvr>
                                        <p:cTn id="62" dur="500" fill="hold"/>
                                        <p:tgtEl>
                                          <p:spTgt spid="11">
                                            <p:graphicEl>
                                              <a:dgm id="{2197E2BF-318A-432D-9841-94D6869753DB}"/>
                                            </p:graphicEl>
                                          </p:spTgt>
                                        </p:tgtEl>
                                        <p:attrNameLst>
                                          <p:attrName>ppt_h</p:attrName>
                                        </p:attrNameLst>
                                      </p:cBhvr>
                                      <p:tavLst>
                                        <p:tav tm="0">
                                          <p:val>
                                            <p:fltVal val="0"/>
                                          </p:val>
                                        </p:tav>
                                        <p:tav tm="100000">
                                          <p:val>
                                            <p:strVal val="#ppt_h"/>
                                          </p:val>
                                        </p:tav>
                                      </p:tavLst>
                                    </p:anim>
                                    <p:animEffect transition="in" filter="fade">
                                      <p:cBhvr>
                                        <p:cTn id="63" dur="500"/>
                                        <p:tgtEl>
                                          <p:spTgt spid="11">
                                            <p:graphicEl>
                                              <a:dgm id="{2197E2BF-318A-432D-9841-94D6869753DB}"/>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1">
                                            <p:graphicEl>
                                              <a:dgm id="{B3C15371-A3DD-445A-91CB-098347A2B430}"/>
                                            </p:graphicEl>
                                          </p:spTgt>
                                        </p:tgtEl>
                                        <p:attrNameLst>
                                          <p:attrName>style.visibility</p:attrName>
                                        </p:attrNameLst>
                                      </p:cBhvr>
                                      <p:to>
                                        <p:strVal val="visible"/>
                                      </p:to>
                                    </p:set>
                                    <p:animEffect transition="in" filter="wipe(left)">
                                      <p:cBhvr>
                                        <p:cTn id="72" dur="500"/>
                                        <p:tgtEl>
                                          <p:spTgt spid="11">
                                            <p:graphicEl>
                                              <a:dgm id="{B3C15371-A3DD-445A-91CB-098347A2B43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1">
                                            <p:graphicEl>
                                              <a:dgm id="{6B5DC7AD-122C-4DFB-88C3-93D4FC66FF88}"/>
                                            </p:graphicEl>
                                          </p:spTgt>
                                        </p:tgtEl>
                                        <p:attrNameLst>
                                          <p:attrName>style.visibility</p:attrName>
                                        </p:attrNameLst>
                                      </p:cBhvr>
                                      <p:to>
                                        <p:strVal val="visible"/>
                                      </p:to>
                                    </p:set>
                                    <p:anim calcmode="lin" valueType="num">
                                      <p:cBhvr>
                                        <p:cTn id="77" dur="500" fill="hold"/>
                                        <p:tgtEl>
                                          <p:spTgt spid="11">
                                            <p:graphicEl>
                                              <a:dgm id="{6B5DC7AD-122C-4DFB-88C3-93D4FC66FF88}"/>
                                            </p:graphicEl>
                                          </p:spTgt>
                                        </p:tgtEl>
                                        <p:attrNameLst>
                                          <p:attrName>ppt_w</p:attrName>
                                        </p:attrNameLst>
                                      </p:cBhvr>
                                      <p:tavLst>
                                        <p:tav tm="0">
                                          <p:val>
                                            <p:fltVal val="0"/>
                                          </p:val>
                                        </p:tav>
                                        <p:tav tm="100000">
                                          <p:val>
                                            <p:strVal val="#ppt_w"/>
                                          </p:val>
                                        </p:tav>
                                      </p:tavLst>
                                    </p:anim>
                                    <p:anim calcmode="lin" valueType="num">
                                      <p:cBhvr>
                                        <p:cTn id="78" dur="500" fill="hold"/>
                                        <p:tgtEl>
                                          <p:spTgt spid="11">
                                            <p:graphicEl>
                                              <a:dgm id="{6B5DC7AD-122C-4DFB-88C3-93D4FC66FF88}"/>
                                            </p:graphicEl>
                                          </p:spTgt>
                                        </p:tgtEl>
                                        <p:attrNameLst>
                                          <p:attrName>ppt_h</p:attrName>
                                        </p:attrNameLst>
                                      </p:cBhvr>
                                      <p:tavLst>
                                        <p:tav tm="0">
                                          <p:val>
                                            <p:fltVal val="0"/>
                                          </p:val>
                                        </p:tav>
                                        <p:tav tm="100000">
                                          <p:val>
                                            <p:strVal val="#ppt_h"/>
                                          </p:val>
                                        </p:tav>
                                      </p:tavLst>
                                    </p:anim>
                                    <p:animEffect transition="in" filter="fade">
                                      <p:cBhvr>
                                        <p:cTn id="79" dur="500"/>
                                        <p:tgtEl>
                                          <p:spTgt spid="11">
                                            <p:graphicEl>
                                              <a:dgm id="{6B5DC7AD-122C-4DFB-88C3-93D4FC66FF88}"/>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1">
                                            <p:graphicEl>
                                              <a:dgm id="{12C9CC15-2863-413F-ADE7-C0F979814968}"/>
                                            </p:graphicEl>
                                          </p:spTgt>
                                        </p:tgtEl>
                                        <p:attrNameLst>
                                          <p:attrName>style.visibility</p:attrName>
                                        </p:attrNameLst>
                                      </p:cBhvr>
                                      <p:to>
                                        <p:strVal val="visible"/>
                                      </p:to>
                                    </p:set>
                                    <p:animEffect transition="in" filter="wipe(left)">
                                      <p:cBhvr>
                                        <p:cTn id="88" dur="500"/>
                                        <p:tgtEl>
                                          <p:spTgt spid="11">
                                            <p:graphicEl>
                                              <a:dgm id="{12C9CC15-2863-413F-ADE7-C0F979814968}"/>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left)">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wipe(left)">
                                      <p:cBhvr>
                                        <p:cTn id="9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1" grpId="0" uiExpand="1">
        <p:bldSub>
          <a:bldDgm bld="one"/>
        </p:bldSub>
      </p:bldGraphic>
      <p:bldP spid="8" grpId="0"/>
      <p:bldP spid="13" grpId="0"/>
      <p:bldP spid="14" grpId="0"/>
      <p:bldP spid="15"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b="-39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F36006-CD44-13E7-A638-5E429593DAE5}"/>
              </a:ext>
            </a:extLst>
          </p:cNvPr>
          <p:cNvSpPr txBox="1"/>
          <p:nvPr/>
        </p:nvSpPr>
        <p:spPr>
          <a:xfrm>
            <a:off x="5221131" y="0"/>
            <a:ext cx="6970868" cy="769441"/>
          </a:xfrm>
          <a:prstGeom prst="rect">
            <a:avLst/>
          </a:prstGeom>
          <a:noFill/>
        </p:spPr>
        <p:txBody>
          <a:bodyPr wrap="square">
            <a:spAutoFit/>
          </a:bodyPr>
          <a:lstStyle/>
          <a:p>
            <a:pPr algn="ctr"/>
            <a:r>
              <a:rPr lang="en" sz="4400" b="1" dirty="0">
                <a:ln w="9525">
                  <a:solidFill>
                    <a:schemeClr val="bg1"/>
                  </a:solidFill>
                  <a:prstDash val="solid"/>
                </a:ln>
                <a:solidFill>
                  <a:srgbClr val="C00000"/>
                </a:solidFill>
                <a:effectLst>
                  <a:outerShdw blurRad="12700" dist="38100" dir="2700000" algn="tl" rotWithShape="0">
                    <a:schemeClr val="bg1">
                      <a:lumMod val="50000"/>
                    </a:schemeClr>
                  </a:outerShdw>
                </a:effectLst>
              </a:rPr>
              <a:t>NILE GUN II TAPA</a:t>
            </a:r>
          </a:p>
        </p:txBody>
      </p:sp>
      <p:sp>
        <p:nvSpPr>
          <p:cNvPr id="5" name="CuadroTexto 4">
            <a:extLst>
              <a:ext uri="{FF2B5EF4-FFF2-40B4-BE49-F238E27FC236}">
                <a16:creationId xmlns:a16="http://schemas.microsoft.com/office/drawing/2014/main" id="{22ACC589-2638-7096-5741-47F19FD0B09A}"/>
              </a:ext>
            </a:extLst>
          </p:cNvPr>
          <p:cNvSpPr txBox="1"/>
          <p:nvPr/>
        </p:nvSpPr>
        <p:spPr>
          <a:xfrm>
            <a:off x="5230502" y="530583"/>
            <a:ext cx="6970869" cy="646331"/>
          </a:xfrm>
          <a:prstGeom prst="rect">
            <a:avLst/>
          </a:prstGeom>
          <a:noFill/>
        </p:spPr>
        <p:txBody>
          <a:bodyPr wrap="square">
            <a:spAutoFit/>
          </a:bodyPr>
          <a:lstStyle/>
          <a:p>
            <a:pPr algn="ctr"/>
            <a:r>
              <a:rPr lang="en"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Tua numei gai-in tapa khat </a:t>
            </a:r>
            <a:r>
              <a:rPr lang="en-US"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nei</a:t>
            </a:r>
            <a:r>
              <a:rPr lang="en-US"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 </a:t>
            </a:r>
            <a:r>
              <a:rPr lang="en-US"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nau</a:t>
            </a:r>
            <a:r>
              <a:rPr lang="en-US"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hoih</a:t>
            </a:r>
            <a:r>
              <a:rPr lang="en-US"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khat hi, ci-in a </a:t>
            </a:r>
            <a:r>
              <a:rPr lang="en-US"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muh</a:t>
            </a:r>
            <a:r>
              <a:rPr lang="en-US"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ciangin, kha thum sung a </a:t>
            </a:r>
            <a:r>
              <a:rPr lang="en-US"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seel</a:t>
            </a:r>
            <a:r>
              <a:rPr lang="en-US"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hi.</a:t>
            </a:r>
            <a:r>
              <a:rPr lang="en"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 sz="12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(Paikhiatna 2:2)</a:t>
            </a:r>
          </a:p>
        </p:txBody>
      </p:sp>
      <p:sp>
        <p:nvSpPr>
          <p:cNvPr id="6" name="CuadroTexto 5">
            <a:extLst>
              <a:ext uri="{FF2B5EF4-FFF2-40B4-BE49-F238E27FC236}">
                <a16:creationId xmlns:a16="http://schemas.microsoft.com/office/drawing/2014/main" id="{0D5C07DE-BE43-A923-DB78-5B24DF6C2D9A}"/>
              </a:ext>
            </a:extLst>
          </p:cNvPr>
          <p:cNvSpPr txBox="1"/>
          <p:nvPr/>
        </p:nvSpPr>
        <p:spPr>
          <a:xfrm>
            <a:off x="5094902" y="1263808"/>
            <a:ext cx="7106622" cy="1261884"/>
          </a:xfrm>
          <a:prstGeom prst="rect">
            <a:avLst/>
          </a:prstGeom>
          <a:noFill/>
        </p:spPr>
        <p:txBody>
          <a:bodyPr wrap="square" rtlCol="0">
            <a:spAutoFit/>
          </a:bodyPr>
          <a:lstStyle/>
          <a:p>
            <a:pPr>
              <a:lnSpc>
                <a:spcPct val="95000"/>
              </a:lnSpc>
            </a:pPr>
            <a:r>
              <a:rPr lang="en" sz="2000" b="1" dirty="0"/>
              <a:t>Jachebed’ tapa a pulaakna ah a “Hoihna” genlo hi (Pai. 2:2). Hebrew kammal “</a:t>
            </a:r>
            <a:r>
              <a:rPr lang="en" sz="2000" b="1" i="1" dirty="0"/>
              <a:t>tob </a:t>
            </a:r>
            <a:r>
              <a:rPr lang="en" sz="2000" b="1" dirty="0"/>
              <a:t>” (pha hi, hoih hi, kicing hi) cihte in Ama pian’saknate kicin’na pulaakna ah Pasian in a zat kammal khat ahi hi (Pian. 1:31).</a:t>
            </a:r>
          </a:p>
        </p:txBody>
      </p:sp>
      <p:pic>
        <p:nvPicPr>
          <p:cNvPr id="26" name="Imagen 25" descr="Imagen que contiene persona, tabla, interior, niño&#10;&#10;El contenido generado por IA puede ser incorrecto.">
            <a:extLst>
              <a:ext uri="{FF2B5EF4-FFF2-40B4-BE49-F238E27FC236}">
                <a16:creationId xmlns:a16="http://schemas.microsoft.com/office/drawing/2014/main" id="{65B71480-9FC9-79C9-B75D-2AB9C57A943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0288"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28" name="Imagen 27" descr="Un dibujo de una persona&#10;&#10;El contenido generado por IA puede ser incorrecto.">
            <a:extLst>
              <a:ext uri="{FF2B5EF4-FFF2-40B4-BE49-F238E27FC236}">
                <a16:creationId xmlns:a16="http://schemas.microsoft.com/office/drawing/2014/main" id="{65004CD3-7BFB-9A47-C389-529793F969F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764060" y="125611"/>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0" name="Imagen 29" descr="Imagen que contiene persona, hombre, parado, mujer&#10;&#10;El contenido generado por IA puede ser incorrecto.">
            <a:extLst>
              <a:ext uri="{FF2B5EF4-FFF2-40B4-BE49-F238E27FC236}">
                <a16:creationId xmlns:a16="http://schemas.microsoft.com/office/drawing/2014/main" id="{3F6E9408-2DAA-4F8C-F88B-773D9CAAECF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448393"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2" name="Imagen 31" descr="Imagen que contiene persona, niño, hombre, joven&#10;&#10;El contenido generado por IA puede ser incorrecto.">
            <a:extLst>
              <a:ext uri="{FF2B5EF4-FFF2-40B4-BE49-F238E27FC236}">
                <a16:creationId xmlns:a16="http://schemas.microsoft.com/office/drawing/2014/main" id="{8B0C93E7-C899-8E4F-88DA-5716D7975AA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0288"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4" name="Imagen 33" descr="Una captura de un videojuego&#10;&#10;El contenido generado por IA puede ser incorrecto.">
            <a:extLst>
              <a:ext uri="{FF2B5EF4-FFF2-40B4-BE49-F238E27FC236}">
                <a16:creationId xmlns:a16="http://schemas.microsoft.com/office/drawing/2014/main" id="{05FFAF4C-962B-AFFC-A0CF-FFEC93C720F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63910"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6" name="Imagen 35" descr="Un dibujo de un árbol&#10;&#10;El contenido generado por IA puede ser incorrecto.">
            <a:extLst>
              <a:ext uri="{FF2B5EF4-FFF2-40B4-BE49-F238E27FC236}">
                <a16:creationId xmlns:a16="http://schemas.microsoft.com/office/drawing/2014/main" id="{2EF9C534-1523-540A-E330-FB167EDB2F6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448393"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8" name="Imagen 37" descr="Pintura de un paisaje&#10;&#10;El contenido generado por IA puede ser incorrecto.">
            <a:extLst>
              <a:ext uri="{FF2B5EF4-FFF2-40B4-BE49-F238E27FC236}">
                <a16:creationId xmlns:a16="http://schemas.microsoft.com/office/drawing/2014/main" id="{334C18A2-B850-62FE-EB5A-70915D57D2B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0288"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0" name="Imagen 39" descr="Un hombre con las manos en el agua&#10;&#10;El contenido generado por IA puede ser incorrecto.">
            <a:extLst>
              <a:ext uri="{FF2B5EF4-FFF2-40B4-BE49-F238E27FC236}">
                <a16:creationId xmlns:a16="http://schemas.microsoft.com/office/drawing/2014/main" id="{0F68DABA-8BE0-D5F2-E6FF-224F968CB3B9}"/>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764060" y="2719289"/>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2" name="Imagen 41" descr="Dibujo de una persona&#10;&#10;El contenido generado por IA puede ser incorrecto.">
            <a:extLst>
              <a:ext uri="{FF2B5EF4-FFF2-40B4-BE49-F238E27FC236}">
                <a16:creationId xmlns:a16="http://schemas.microsoft.com/office/drawing/2014/main" id="{763A0F11-A456-2754-0E23-9B261EA7E3B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448393"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4" name="Imagen 43" descr="Una caricatura de una persona&#10;&#10;El contenido generado por IA puede ser incorrecto.">
            <a:extLst>
              <a:ext uri="{FF2B5EF4-FFF2-40B4-BE49-F238E27FC236}">
                <a16:creationId xmlns:a16="http://schemas.microsoft.com/office/drawing/2014/main" id="{3418C0A0-F345-338B-F695-5A05717B985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0288"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6" name="Imagen 45" descr="Una caricatura de una persona&#10;&#10;El contenido generado por IA puede ser incorrecto.">
            <a:extLst>
              <a:ext uri="{FF2B5EF4-FFF2-40B4-BE49-F238E27FC236}">
                <a16:creationId xmlns:a16="http://schemas.microsoft.com/office/drawing/2014/main" id="{7B6C557E-741E-DBD6-FDF3-825D8A67090F}"/>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763910"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8" name="Imagen 47" descr="Imagen que contiene tabla, hombre, pequeño, perro&#10;&#10;El contenido generado por IA puede ser incorrecto.">
            <a:extLst>
              <a:ext uri="{FF2B5EF4-FFF2-40B4-BE49-F238E27FC236}">
                <a16:creationId xmlns:a16="http://schemas.microsoft.com/office/drawing/2014/main" id="{7219A0BE-211B-938C-1A9D-CB5E2A9D1D13}"/>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3448393"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50" name="CuadroTexto 49">
            <a:extLst>
              <a:ext uri="{FF2B5EF4-FFF2-40B4-BE49-F238E27FC236}">
                <a16:creationId xmlns:a16="http://schemas.microsoft.com/office/drawing/2014/main" id="{3D85FF54-0342-C0E6-F13F-3246C74D23D0}"/>
              </a:ext>
            </a:extLst>
          </p:cNvPr>
          <p:cNvSpPr txBox="1"/>
          <p:nvPr/>
        </p:nvSpPr>
        <p:spPr>
          <a:xfrm>
            <a:off x="135601" y="5178802"/>
            <a:ext cx="5436524" cy="1631216"/>
          </a:xfrm>
          <a:prstGeom prst="rect">
            <a:avLst/>
          </a:prstGeom>
          <a:noFill/>
        </p:spPr>
        <p:txBody>
          <a:bodyPr wrap="square">
            <a:spAutoFit/>
          </a:bodyPr>
          <a:lstStyle/>
          <a:p>
            <a:pPr>
              <a:spcBef>
                <a:spcPts val="600"/>
              </a:spcBef>
            </a:pPr>
            <a:r>
              <a:rPr lang="en" sz="2000" b="1" dirty="0"/>
              <a:t>Ama’ nu taktak in kum tawmno a kep sung pen hoih takin zang siam hi (Pai. 2:8-9). A nu in Pasian ta taktak ahihna hilh hi. Pasian zah takna lungsim tawh i tate pattahna ah nute sep ding athupi vaipiak ahihna i thei hi!</a:t>
            </a:r>
          </a:p>
        </p:txBody>
      </p:sp>
      <p:pic>
        <p:nvPicPr>
          <p:cNvPr id="52" name="Imagen 51" descr="Un par de personas de pie&#10;&#10;El contenido generado por IA puede ser incorrecto.">
            <a:extLst>
              <a:ext uri="{FF2B5EF4-FFF2-40B4-BE49-F238E27FC236}">
                <a16:creationId xmlns:a16="http://schemas.microsoft.com/office/drawing/2014/main" id="{52019582-809E-8EE0-20D9-7506E6637448}"/>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64" t="19910" r="-564"/>
          <a:stretch>
            <a:fillRect/>
          </a:stretch>
        </p:blipFill>
        <p:spPr>
          <a:xfrm>
            <a:off x="5594688" y="5068925"/>
            <a:ext cx="1446139" cy="1659040"/>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56" name="Imagen 55" descr="Imagen que contiene persona, tabla, parado, frente&#10;&#10;El contenido generado por IA puede ser incorrecto.">
            <a:extLst>
              <a:ext uri="{FF2B5EF4-FFF2-40B4-BE49-F238E27FC236}">
                <a16:creationId xmlns:a16="http://schemas.microsoft.com/office/drawing/2014/main" id="{E30F7500-BEE4-157B-1737-03640F8DF120}"/>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8701685" y="5068925"/>
            <a:ext cx="3320588" cy="1660294"/>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60" name="Imagen 59" descr="Imagen que contiene foto, tabla, colorido, pastel&#10;&#10;El contenido generado por IA puede ser incorrecto.">
            <a:extLst>
              <a:ext uri="{FF2B5EF4-FFF2-40B4-BE49-F238E27FC236}">
                <a16:creationId xmlns:a16="http://schemas.microsoft.com/office/drawing/2014/main" id="{138C64F0-5ED4-34D6-7646-804FC0301CB3}"/>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7176128" y="5068926"/>
            <a:ext cx="1388063" cy="1659039"/>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9583C8A4-E02F-4AE9-1FC3-328AC0A0B2AE}"/>
              </a:ext>
            </a:extLst>
          </p:cNvPr>
          <p:cNvSpPr txBox="1"/>
          <p:nvPr/>
        </p:nvSpPr>
        <p:spPr>
          <a:xfrm>
            <a:off x="5085529" y="3640503"/>
            <a:ext cx="7106470" cy="1323439"/>
          </a:xfrm>
          <a:prstGeom prst="rect">
            <a:avLst/>
          </a:prstGeom>
          <a:noFill/>
        </p:spPr>
        <p:txBody>
          <a:bodyPr wrap="square">
            <a:spAutoFit/>
          </a:bodyPr>
          <a:lstStyle/>
          <a:p>
            <a:pPr>
              <a:spcBef>
                <a:spcPts val="600"/>
              </a:spcBef>
            </a:pPr>
            <a:r>
              <a:rPr lang="en" sz="2000" b="1" dirty="0"/>
              <a:t>Apian’ma nulepate’ min piak i theih lian loh hangin, ta dingin a la a nu Pharaoh tanu min piak bel </a:t>
            </a:r>
            <a:r>
              <a:rPr lang="en-US" sz="2000" b="1" dirty="0" err="1"/>
              <a:t>i</a:t>
            </a:r>
            <a:r>
              <a:rPr lang="en-US" sz="2000" b="1" dirty="0"/>
              <a:t> thei hi:</a:t>
            </a:r>
            <a:r>
              <a:rPr lang="en" sz="2000" b="1" dirty="0"/>
              <a:t> </a:t>
            </a:r>
            <a:r>
              <a:rPr lang="en" sz="2000" b="1" i="1" dirty="0"/>
              <a:t>Hapimosis </a:t>
            </a:r>
            <a:r>
              <a:rPr lang="en" sz="2000" b="1" dirty="0"/>
              <a:t>(Nile gun pasian tapa). Ahizongin amah le amah “tapa,” “</a:t>
            </a:r>
            <a:r>
              <a:rPr lang="en" sz="2000" b="1" i="1" dirty="0"/>
              <a:t>mosis </a:t>
            </a:r>
            <a:r>
              <a:rPr lang="en" sz="2000" b="1" dirty="0"/>
              <a:t>,” Moses cih bek in kisam hi (Pai. 2:10).</a:t>
            </a:r>
          </a:p>
        </p:txBody>
      </p:sp>
      <p:sp>
        <p:nvSpPr>
          <p:cNvPr id="8" name="CuadroTexto 7">
            <a:extLst>
              <a:ext uri="{FF2B5EF4-FFF2-40B4-BE49-F238E27FC236}">
                <a16:creationId xmlns:a16="http://schemas.microsoft.com/office/drawing/2014/main" id="{C9E9F816-DB89-21F8-A1DD-64B6D74752D9}"/>
              </a:ext>
            </a:extLst>
          </p:cNvPr>
          <p:cNvSpPr txBox="1"/>
          <p:nvPr/>
        </p:nvSpPr>
        <p:spPr>
          <a:xfrm>
            <a:off x="5094901" y="2438210"/>
            <a:ext cx="7106470" cy="1261884"/>
          </a:xfrm>
          <a:prstGeom prst="rect">
            <a:avLst/>
          </a:prstGeom>
          <a:noFill/>
        </p:spPr>
        <p:txBody>
          <a:bodyPr wrap="square">
            <a:spAutoFit/>
          </a:bodyPr>
          <a:lstStyle/>
          <a:p>
            <a:pPr>
              <a:lnSpc>
                <a:spcPct val="95000"/>
              </a:lnSpc>
            </a:pPr>
            <a:r>
              <a:rPr lang="en" sz="2000" b="1" dirty="0"/>
              <a:t>Pasian in ama’ adingin a tuamin geelna khat nei hi. Nupi khat in hang’ takin sem ngam hi; khangno numei khat gamtang hi; naupang khat pilvang takin kampau hi… mailam honkhiapa in sihna pan hotkhiat ngah hi (Pai. 2:3-7).</a:t>
            </a:r>
          </a:p>
        </p:txBody>
      </p:sp>
    </p:spTree>
    <p:extLst>
      <p:ext uri="{BB962C8B-B14F-4D97-AF65-F5344CB8AC3E}">
        <p14:creationId xmlns:p14="http://schemas.microsoft.com/office/powerpoint/2010/main" val="21457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ssolve">
                                      <p:cBhvr>
                                        <p:cTn id="24" dur="500"/>
                                        <p:tgtEl>
                                          <p:spTgt spid="30"/>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25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50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75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100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nodeType="withEffect">
                                  <p:stCondLst>
                                    <p:cond delay="125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nodeType="withEffect">
                                  <p:stCondLst>
                                    <p:cond delay="15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nodeType="withEffect">
                                  <p:stCondLst>
                                    <p:cond delay="175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nodeType="withEffect">
                                  <p:stCondLst>
                                    <p:cond delay="200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1000" fill="hold"/>
                                        <p:tgtEl>
                                          <p:spTgt spid="52"/>
                                        </p:tgtEl>
                                        <p:attrNameLst>
                                          <p:attrName>ppt_w</p:attrName>
                                        </p:attrNameLst>
                                      </p:cBhvr>
                                      <p:tavLst>
                                        <p:tav tm="0">
                                          <p:val>
                                            <p:fltVal val="0"/>
                                          </p:val>
                                        </p:tav>
                                        <p:tav tm="100000">
                                          <p:val>
                                            <p:strVal val="#ppt_w"/>
                                          </p:val>
                                        </p:tav>
                                      </p:tavLst>
                                    </p:anim>
                                    <p:anim calcmode="lin" valueType="num">
                                      <p:cBhvr>
                                        <p:cTn id="77" dur="1000" fill="hold"/>
                                        <p:tgtEl>
                                          <p:spTgt spid="52"/>
                                        </p:tgtEl>
                                        <p:attrNameLst>
                                          <p:attrName>ppt_h</p:attrName>
                                        </p:attrNameLst>
                                      </p:cBhvr>
                                      <p:tavLst>
                                        <p:tav tm="0">
                                          <p:val>
                                            <p:fltVal val="0"/>
                                          </p:val>
                                        </p:tav>
                                        <p:tav tm="100000">
                                          <p:val>
                                            <p:strVal val="#ppt_h"/>
                                          </p:val>
                                        </p:tav>
                                      </p:tavLst>
                                    </p:anim>
                                    <p:anim calcmode="lin" valueType="num">
                                      <p:cBhvr>
                                        <p:cTn id="78" dur="1000" fill="hold"/>
                                        <p:tgtEl>
                                          <p:spTgt spid="52"/>
                                        </p:tgtEl>
                                        <p:attrNameLst>
                                          <p:attrName>style.rotation</p:attrName>
                                        </p:attrNameLst>
                                      </p:cBhvr>
                                      <p:tavLst>
                                        <p:tav tm="0">
                                          <p:val>
                                            <p:fltVal val="90"/>
                                          </p:val>
                                        </p:tav>
                                        <p:tav tm="100000">
                                          <p:val>
                                            <p:fltVal val="0"/>
                                          </p:val>
                                        </p:tav>
                                      </p:tavLst>
                                    </p:anim>
                                    <p:animEffect transition="in" filter="fade">
                                      <p:cBhvr>
                                        <p:cTn id="79" dur="1000"/>
                                        <p:tgtEl>
                                          <p:spTgt spid="52"/>
                                        </p:tgtEl>
                                      </p:cBhvr>
                                    </p:animEffect>
                                  </p:childTnLst>
                                </p:cTn>
                              </p:par>
                              <p:par>
                                <p:cTn id="80" presetID="31" presetClass="entr" presetSubtype="0" fill="hold" nodeType="withEffect">
                                  <p:stCondLst>
                                    <p:cond delay="250"/>
                                  </p:stCondLst>
                                  <p:childTnLst>
                                    <p:set>
                                      <p:cBhvr>
                                        <p:cTn id="81" dur="1" fill="hold">
                                          <p:stCondLst>
                                            <p:cond delay="0"/>
                                          </p:stCondLst>
                                        </p:cTn>
                                        <p:tgtEl>
                                          <p:spTgt spid="60"/>
                                        </p:tgtEl>
                                        <p:attrNameLst>
                                          <p:attrName>style.visibility</p:attrName>
                                        </p:attrNameLst>
                                      </p:cBhvr>
                                      <p:to>
                                        <p:strVal val="visible"/>
                                      </p:to>
                                    </p:set>
                                    <p:anim calcmode="lin" valueType="num">
                                      <p:cBhvr>
                                        <p:cTn id="82" dur="1000" fill="hold"/>
                                        <p:tgtEl>
                                          <p:spTgt spid="60"/>
                                        </p:tgtEl>
                                        <p:attrNameLst>
                                          <p:attrName>ppt_w</p:attrName>
                                        </p:attrNameLst>
                                      </p:cBhvr>
                                      <p:tavLst>
                                        <p:tav tm="0">
                                          <p:val>
                                            <p:fltVal val="0"/>
                                          </p:val>
                                        </p:tav>
                                        <p:tav tm="100000">
                                          <p:val>
                                            <p:strVal val="#ppt_w"/>
                                          </p:val>
                                        </p:tav>
                                      </p:tavLst>
                                    </p:anim>
                                    <p:anim calcmode="lin" valueType="num">
                                      <p:cBhvr>
                                        <p:cTn id="83" dur="1000" fill="hold"/>
                                        <p:tgtEl>
                                          <p:spTgt spid="60"/>
                                        </p:tgtEl>
                                        <p:attrNameLst>
                                          <p:attrName>ppt_h</p:attrName>
                                        </p:attrNameLst>
                                      </p:cBhvr>
                                      <p:tavLst>
                                        <p:tav tm="0">
                                          <p:val>
                                            <p:fltVal val="0"/>
                                          </p:val>
                                        </p:tav>
                                        <p:tav tm="100000">
                                          <p:val>
                                            <p:strVal val="#ppt_h"/>
                                          </p:val>
                                        </p:tav>
                                      </p:tavLst>
                                    </p:anim>
                                    <p:anim calcmode="lin" valueType="num">
                                      <p:cBhvr>
                                        <p:cTn id="84" dur="1000" fill="hold"/>
                                        <p:tgtEl>
                                          <p:spTgt spid="60"/>
                                        </p:tgtEl>
                                        <p:attrNameLst>
                                          <p:attrName>style.rotation</p:attrName>
                                        </p:attrNameLst>
                                      </p:cBhvr>
                                      <p:tavLst>
                                        <p:tav tm="0">
                                          <p:val>
                                            <p:fltVal val="90"/>
                                          </p:val>
                                        </p:tav>
                                        <p:tav tm="100000">
                                          <p:val>
                                            <p:fltVal val="0"/>
                                          </p:val>
                                        </p:tav>
                                      </p:tavLst>
                                    </p:anim>
                                    <p:animEffect transition="in" filter="fade">
                                      <p:cBhvr>
                                        <p:cTn id="85" dur="1000"/>
                                        <p:tgtEl>
                                          <p:spTgt spid="60"/>
                                        </p:tgtEl>
                                      </p:cBhvr>
                                    </p:animEffect>
                                  </p:childTnLst>
                                </p:cTn>
                              </p:par>
                              <p:par>
                                <p:cTn id="86" presetID="31" presetClass="entr" presetSubtype="0" fill="hold" nodeType="withEffect">
                                  <p:stCondLst>
                                    <p:cond delay="500"/>
                                  </p:stCondLst>
                                  <p:childTnLst>
                                    <p:set>
                                      <p:cBhvr>
                                        <p:cTn id="87" dur="1" fill="hold">
                                          <p:stCondLst>
                                            <p:cond delay="0"/>
                                          </p:stCondLst>
                                        </p:cTn>
                                        <p:tgtEl>
                                          <p:spTgt spid="56"/>
                                        </p:tgtEl>
                                        <p:attrNameLst>
                                          <p:attrName>style.visibility</p:attrName>
                                        </p:attrNameLst>
                                      </p:cBhvr>
                                      <p:to>
                                        <p:strVal val="visible"/>
                                      </p:to>
                                    </p:set>
                                    <p:anim calcmode="lin" valueType="num">
                                      <p:cBhvr>
                                        <p:cTn id="88" dur="1000" fill="hold"/>
                                        <p:tgtEl>
                                          <p:spTgt spid="56"/>
                                        </p:tgtEl>
                                        <p:attrNameLst>
                                          <p:attrName>ppt_w</p:attrName>
                                        </p:attrNameLst>
                                      </p:cBhvr>
                                      <p:tavLst>
                                        <p:tav tm="0">
                                          <p:val>
                                            <p:fltVal val="0"/>
                                          </p:val>
                                        </p:tav>
                                        <p:tav tm="100000">
                                          <p:val>
                                            <p:strVal val="#ppt_w"/>
                                          </p:val>
                                        </p:tav>
                                      </p:tavLst>
                                    </p:anim>
                                    <p:anim calcmode="lin" valueType="num">
                                      <p:cBhvr>
                                        <p:cTn id="89" dur="1000" fill="hold"/>
                                        <p:tgtEl>
                                          <p:spTgt spid="56"/>
                                        </p:tgtEl>
                                        <p:attrNameLst>
                                          <p:attrName>ppt_h</p:attrName>
                                        </p:attrNameLst>
                                      </p:cBhvr>
                                      <p:tavLst>
                                        <p:tav tm="0">
                                          <p:val>
                                            <p:fltVal val="0"/>
                                          </p:val>
                                        </p:tav>
                                        <p:tav tm="100000">
                                          <p:val>
                                            <p:strVal val="#ppt_h"/>
                                          </p:val>
                                        </p:tav>
                                      </p:tavLst>
                                    </p:anim>
                                    <p:anim calcmode="lin" valueType="num">
                                      <p:cBhvr>
                                        <p:cTn id="90" dur="1000" fill="hold"/>
                                        <p:tgtEl>
                                          <p:spTgt spid="56"/>
                                        </p:tgtEl>
                                        <p:attrNameLst>
                                          <p:attrName>style.rotation</p:attrName>
                                        </p:attrNameLst>
                                      </p:cBhvr>
                                      <p:tavLst>
                                        <p:tav tm="0">
                                          <p:val>
                                            <p:fltVal val="90"/>
                                          </p:val>
                                        </p:tav>
                                        <p:tav tm="100000">
                                          <p:val>
                                            <p:fltVal val="0"/>
                                          </p:val>
                                        </p:tav>
                                      </p:tavLst>
                                    </p:anim>
                                    <p:animEffect transition="in" filter="fade">
                                      <p:cBhvr>
                                        <p:cTn id="91" dur="1000"/>
                                        <p:tgtEl>
                                          <p:spTgt spid="56"/>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left)">
                                      <p:cBhvr>
                                        <p:cTn id="9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50"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4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0BC123-D9BA-1DAE-95B7-7DC97EA67A39}"/>
              </a:ext>
            </a:extLst>
          </p:cNvPr>
          <p:cNvSpPr txBox="1"/>
          <p:nvPr/>
        </p:nvSpPr>
        <p:spPr>
          <a:xfrm>
            <a:off x="1914526" y="519226"/>
            <a:ext cx="9320922" cy="5706177"/>
          </a:xfrm>
          <a:prstGeom prst="rect">
            <a:avLst/>
          </a:prstGeom>
          <a:noFill/>
        </p:spPr>
        <p:txBody>
          <a:bodyPr wrap="square">
            <a:spAutoFit/>
          </a:bodyPr>
          <a:lstStyle/>
          <a:p>
            <a:pPr>
              <a:lnSpc>
                <a:spcPct val="95000"/>
              </a:lnSpc>
            </a:pPr>
            <a:r>
              <a:rPr lang="en" sz="2400" b="1" dirty="0">
                <a:latin typeface="Constantia" panose="02030602050306030303" pitchFamily="18" charset="0"/>
              </a:rPr>
              <a:t>“Pasian in nute’ lungsim taawng pan thungetna za hi; a thunget na thaman’ sang hi. Tu-in amah lungmuang le nuamna tawh vaipuak a sep na tung ah lungdam mahmah hi. Amah in Pasian adingin a tano pilna piak theih nading hunpha a ngahte citak takin khang/lawhcing sak hi. Na lianpi khat adingin amah huu zo ahihna lungmuang in a sawtlo-in, amah pen Pasian tawh a kigamla sak thei ding huzaap tuamtuamte lak ahi, kumpi nu a nu kiang aap ding cih thei hi. Tuate khempeuh in naupang dang te sangin a thuhilhna kician zaw le deihsakna tawh gi’na takin hilhcian hi. Amah in Pasian zahtakna, thumanna le thutaan’na te itna tawh a lungsim ah guang dingin hanciam a, a kisia huzap khempeuh pan in a suaktak nadingin nakpi takin thunget sak hi</a:t>
            </a:r>
            <a:r>
              <a:rPr lang="en-US" sz="2400" b="1" dirty="0">
                <a:latin typeface="Constantia" panose="02030602050306030303" pitchFamily="18" charset="0"/>
              </a:rPr>
              <a:t> [p. 244]. Amah in </a:t>
            </a:r>
            <a:r>
              <a:rPr lang="en-US" sz="2400" b="1" dirty="0" err="1">
                <a:latin typeface="Constantia" panose="02030602050306030303" pitchFamily="18" charset="0"/>
              </a:rPr>
              <a:t>milim</a:t>
            </a:r>
            <a:r>
              <a:rPr lang="en-US" sz="2400" b="1" dirty="0">
                <a:latin typeface="Constantia" panose="02030602050306030303" pitchFamily="18" charset="0"/>
              </a:rPr>
              <a:t> biakna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siat’huai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le mawhna ahih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theisak</a:t>
            </a:r>
            <a:r>
              <a:rPr lang="en-US" sz="2400" b="1" dirty="0">
                <a:latin typeface="Constantia" panose="02030602050306030303" pitchFamily="18" charset="0"/>
              </a:rPr>
              <a:t> in, a </a:t>
            </a:r>
            <a:r>
              <a:rPr lang="en-US" sz="2400" b="1" dirty="0" err="1">
                <a:latin typeface="Constantia" panose="02030602050306030303" pitchFamily="18" charset="0"/>
              </a:rPr>
              <a:t>haksak</a:t>
            </a:r>
            <a:r>
              <a:rPr lang="en-US" sz="2400" b="1" dirty="0">
                <a:latin typeface="Constantia" panose="02030602050306030303" pitchFamily="18" charset="0"/>
              </a:rPr>
              <a:t> </a:t>
            </a:r>
            <a:r>
              <a:rPr lang="en-US" sz="2400" b="1" dirty="0" err="1">
                <a:latin typeface="Constantia" panose="02030602050306030303" pitchFamily="18" charset="0"/>
              </a:rPr>
              <a:t>hun</a:t>
            </a:r>
            <a:r>
              <a:rPr lang="en-US" sz="2400" b="1" dirty="0">
                <a:latin typeface="Constantia" panose="02030602050306030303" pitchFamily="18" charset="0"/>
              </a:rPr>
              <a:t> khempeuh ah amah </a:t>
            </a:r>
            <a:r>
              <a:rPr lang="en-US" sz="2400" b="1" dirty="0" err="1">
                <a:latin typeface="Constantia" panose="02030602050306030303" pitchFamily="18" charset="0"/>
              </a:rPr>
              <a:t>ahuh</a:t>
            </a:r>
            <a:r>
              <a:rPr lang="en-US" sz="2400" b="1" dirty="0">
                <a:latin typeface="Constantia" panose="02030602050306030303" pitchFamily="18" charset="0"/>
              </a:rPr>
              <a:t> ding le a </a:t>
            </a:r>
            <a:r>
              <a:rPr lang="en-US" sz="2400" b="1" dirty="0" err="1">
                <a:latin typeface="Constantia" panose="02030602050306030303" pitchFamily="18" charset="0"/>
              </a:rPr>
              <a:t>thuumna</a:t>
            </a:r>
            <a:r>
              <a:rPr lang="en-US" sz="2400" b="1" dirty="0">
                <a:latin typeface="Constantia" panose="02030602050306030303" pitchFamily="18" charset="0"/>
              </a:rPr>
              <a:t> a </a:t>
            </a:r>
            <a:r>
              <a:rPr lang="en-US" sz="2400" b="1" dirty="0" err="1">
                <a:latin typeface="Constantia" panose="02030602050306030303" pitchFamily="18" charset="0"/>
              </a:rPr>
              <a:t>ngai</a:t>
            </a:r>
            <a:r>
              <a:rPr lang="en-US" sz="2400" b="1" dirty="0">
                <a:latin typeface="Constantia" panose="02030602050306030303" pitchFamily="18" charset="0"/>
              </a:rPr>
              <a:t> ding a nungta Pasian kiang ah thungen dingin hilh hi.”</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7AEC4923-22FD-55E8-1CB1-740AE4D49E92}"/>
              </a:ext>
            </a:extLst>
          </p:cNvPr>
          <p:cNvSpPr txBox="1"/>
          <p:nvPr/>
        </p:nvSpPr>
        <p:spPr>
          <a:xfrm>
            <a:off x="7676828" y="6092820"/>
            <a:ext cx="3685945" cy="338554"/>
          </a:xfrm>
          <a:prstGeom prst="rect">
            <a:avLst/>
          </a:prstGeom>
          <a:noFill/>
        </p:spPr>
        <p:txBody>
          <a:bodyPr wrap="none" rtlCol="0">
            <a:spAutoFit/>
          </a:bodyPr>
          <a:lstStyle/>
          <a:p>
            <a:pPr algn="r"/>
            <a:r>
              <a:rPr lang="en" sz="1600" b="1" dirty="0"/>
              <a:t>EGW (Patriarchs and Prophets, p. 243)</a:t>
            </a:r>
          </a:p>
        </p:txBody>
      </p:sp>
    </p:spTree>
    <p:extLst>
      <p:ext uri="{BB962C8B-B14F-4D97-AF65-F5344CB8AC3E}">
        <p14:creationId xmlns:p14="http://schemas.microsoft.com/office/powerpoint/2010/main" val="63834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1970</TotalTime>
  <Words>2037</Words>
  <Application>Microsoft Office PowerPoint</Application>
  <PresentationFormat>Panorámica</PresentationFormat>
  <Paragraphs>68</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Comic Sans MS</vt:lpstr>
      <vt:lpstr>Arial</vt:lpstr>
      <vt:lpstr>Constantia</vt:lpstr>
      <vt:lpstr>Aptos Display</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120</cp:revision>
  <dcterms:created xsi:type="dcterms:W3CDTF">2025-06-14T14:00:46Z</dcterms:created>
  <dcterms:modified xsi:type="dcterms:W3CDTF">2025-06-30T06:00:39Z</dcterms:modified>
</cp:coreProperties>
</file>