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1" r:id="rId4"/>
    <p:sldId id="257" r:id="rId5"/>
    <p:sldId id="258" r:id="rId6"/>
    <p:sldId id="259" r:id="rId7"/>
    <p:sldId id="290" r:id="rId8"/>
    <p:sldId id="261" r:id="rId9"/>
    <p:sldId id="289" r:id="rId10"/>
    <p:sldId id="263" r:id="rId11"/>
    <p:sldId id="264" r:id="rId12"/>
    <p:sldId id="28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B2E0B9"/>
    <a:srgbClr val="D9EFDB"/>
    <a:srgbClr val="E8F5E9"/>
    <a:srgbClr val="63D37D"/>
    <a:srgbClr val="CDEBD1"/>
    <a:srgbClr val="EDE4CC"/>
    <a:srgbClr val="F2DB51"/>
    <a:srgbClr val="29A045"/>
    <a:srgbClr val="A8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DB225-1005-4F29-8F14-A69C4A73B38B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9F92ABD-1E06-491A-8A59-7BFFC995D695}">
      <dgm:prSet custT="1"/>
      <dgm:spPr>
        <a:ln w="38100">
          <a:solidFill>
            <a:schemeClr val="accent2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EN</a:t>
          </a:r>
          <a:r>
            <a:rPr lang="en" sz="2000" b="1" dirty="0"/>
            <a:t>: Pasian in gen’theih haksak nate don’lo in omlo hi. Amah in na khempeuh mu hi. A diakdiak in a mite tungah a kibawl bawlsiatna le thumanlo in a kibawl nate amu hi (2 Kumpi 9:26).</a:t>
          </a:r>
          <a:endParaRPr lang="es-ES" sz="2000" dirty="0"/>
        </a:p>
      </dgm:t>
    </dgm:pt>
    <dgm:pt modelId="{01278C7D-57E8-4666-BEA9-08329EBD78DA}" type="parTrans" cxnId="{C2CF78F7-6CEA-49F7-84BF-2C9526F46690}">
      <dgm:prSet/>
      <dgm:spPr/>
      <dgm:t>
        <a:bodyPr/>
        <a:lstStyle/>
        <a:p>
          <a:endParaRPr lang="es-ES" sz="2000"/>
        </a:p>
      </dgm:t>
    </dgm:pt>
    <dgm:pt modelId="{93304584-F568-46C9-A44D-E1A09BCCE358}" type="sibTrans" cxnId="{C2CF78F7-6CEA-49F7-84BF-2C9526F46690}">
      <dgm:prSet/>
      <dgm:spPr/>
      <dgm:t>
        <a:bodyPr/>
        <a:lstStyle/>
        <a:p>
          <a:endParaRPr lang="es-ES" sz="2000"/>
        </a:p>
      </dgm:t>
    </dgm:pt>
    <dgm:pt modelId="{65B9A114-D38F-42B8-B891-B31CEE910472}">
      <dgm:prSet custT="1"/>
      <dgm:spPr>
        <a:ln w="38100">
          <a:solidFill>
            <a:schemeClr val="accent4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TUAKSUK</a:t>
          </a:r>
          <a:r>
            <a:rPr lang="en" sz="2000" b="1" dirty="0"/>
            <a:t>: Pasian pen daai takin omlo hi. Eite’ lakah lampai dingin hongpai hi. Amah mihingte’ laizang ah hong teeng hi</a:t>
          </a:r>
          <a:br>
            <a:rPr lang="es-ES" sz="2000" b="1" dirty="0"/>
          </a:br>
          <a:r>
            <a:rPr lang="en" sz="2000" b="1" dirty="0"/>
            <a:t>(Pai. 29:45; John 14:16-17)</a:t>
          </a:r>
          <a:endParaRPr lang="es-ES" sz="2000" dirty="0"/>
        </a:p>
      </dgm:t>
    </dgm:pt>
    <dgm:pt modelId="{A5855C3B-F51B-48A1-9EC3-D8531464CB44}" type="parTrans" cxnId="{75E84018-6BD2-4D44-AEE8-70CC63B6B989}">
      <dgm:prSet/>
      <dgm:spPr/>
      <dgm:t>
        <a:bodyPr/>
        <a:lstStyle/>
        <a:p>
          <a:endParaRPr lang="es-ES" sz="2000"/>
        </a:p>
      </dgm:t>
    </dgm:pt>
    <dgm:pt modelId="{3CBAD9DE-1594-4FF3-B88F-1BEA16484D0B}" type="sibTrans" cxnId="{75E84018-6BD2-4D44-AEE8-70CC63B6B989}">
      <dgm:prSet/>
      <dgm:spPr/>
      <dgm:t>
        <a:bodyPr/>
        <a:lstStyle/>
        <a:p>
          <a:endParaRPr lang="es-ES" sz="2000"/>
        </a:p>
      </dgm:t>
    </dgm:pt>
    <dgm:pt modelId="{F2B6D1BB-F7F7-4623-A08F-E5685867016A}">
      <dgm:prSet custT="1"/>
      <dgm:spPr>
        <a:ln w="381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" sz="2000" b="1" dirty="0">
              <a:solidFill>
                <a:schemeClr val="accent3">
                  <a:lumMod val="50000"/>
                </a:schemeClr>
              </a:solidFill>
            </a:rPr>
            <a:t>LA’KHIA</a:t>
          </a:r>
          <a:r>
            <a:rPr lang="en" sz="2000" b="1" dirty="0"/>
            <a:t>: Pasian in, Ama’ hun ciangin, gen’theih haksatna pan hong suakta sak in, a kamciamte a kicin’ nadingin a sem hi(Jer. 29:11)</a:t>
          </a:r>
          <a:endParaRPr lang="es-ES" sz="2000" dirty="0"/>
        </a:p>
      </dgm:t>
    </dgm:pt>
    <dgm:pt modelId="{3F4AFA4B-382E-449B-93F5-C94D50698218}" type="parTrans" cxnId="{8FE6CD90-7B24-4EAF-B932-770EE0E4D197}">
      <dgm:prSet/>
      <dgm:spPr/>
      <dgm:t>
        <a:bodyPr/>
        <a:lstStyle/>
        <a:p>
          <a:endParaRPr lang="es-ES" sz="2000"/>
        </a:p>
      </dgm:t>
    </dgm:pt>
    <dgm:pt modelId="{210EAB51-A7B3-40BA-9BA7-3BDDF6AFC4DB}" type="sibTrans" cxnId="{8FE6CD90-7B24-4EAF-B932-770EE0E4D197}">
      <dgm:prSet/>
      <dgm:spPr/>
      <dgm:t>
        <a:bodyPr/>
        <a:lstStyle/>
        <a:p>
          <a:endParaRPr lang="es-ES" sz="2000"/>
        </a:p>
      </dgm:t>
    </dgm:pt>
    <dgm:pt modelId="{7D7C4CE1-5C7D-4237-94BE-437E5EE34D8E}" type="pres">
      <dgm:prSet presAssocID="{677DB225-1005-4F29-8F14-A69C4A73B38B}" presName="CompostProcess" presStyleCnt="0">
        <dgm:presLayoutVars>
          <dgm:dir/>
          <dgm:resizeHandles val="exact"/>
        </dgm:presLayoutVars>
      </dgm:prSet>
      <dgm:spPr/>
    </dgm:pt>
    <dgm:pt modelId="{B5574814-E0CD-4457-A488-DF16CA565BEA}" type="pres">
      <dgm:prSet presAssocID="{677DB225-1005-4F29-8F14-A69C4A73B38B}" presName="arrow" presStyleLbl="bgShp" presStyleIdx="0" presStyleCnt="1" custScaleX="116674"/>
      <dgm:spPr>
        <a:prstGeom prst="quadArrowCallout">
          <a:avLst/>
        </a:prstGeom>
        <a:scene3d>
          <a:camera prst="orthographicFront"/>
          <a:lightRig rig="threePt" dir="t"/>
        </a:scene3d>
        <a:sp3d>
          <a:bevelT/>
        </a:sp3d>
      </dgm:spPr>
    </dgm:pt>
    <dgm:pt modelId="{F045FBC6-9898-47E0-BA3A-4ED1270339F1}" type="pres">
      <dgm:prSet presAssocID="{677DB225-1005-4F29-8F14-A69C4A73B38B}" presName="linearProcess" presStyleCnt="0"/>
      <dgm:spPr/>
    </dgm:pt>
    <dgm:pt modelId="{94D1E227-41BF-433C-96AC-C9EF8410215C}" type="pres">
      <dgm:prSet presAssocID="{59F92ABD-1E06-491A-8A59-7BFFC995D695}" presName="textNode" presStyleLbl="node1" presStyleIdx="0" presStyleCnt="3" custScaleY="184192" custLinFactNeighborX="76779">
        <dgm:presLayoutVars>
          <dgm:bulletEnabled val="1"/>
        </dgm:presLayoutVars>
      </dgm:prSet>
      <dgm:spPr/>
    </dgm:pt>
    <dgm:pt modelId="{180C53CF-35E6-44B7-B3BB-D05153041CBC}" type="pres">
      <dgm:prSet presAssocID="{93304584-F568-46C9-A44D-E1A09BCCE358}" presName="sibTrans" presStyleCnt="0"/>
      <dgm:spPr/>
    </dgm:pt>
    <dgm:pt modelId="{AC825C12-AF42-4BA1-AA13-23C63E1A3627}" type="pres">
      <dgm:prSet presAssocID="{65B9A114-D38F-42B8-B891-B31CEE910472}" presName="textNode" presStyleLbl="node1" presStyleIdx="1" presStyleCnt="3" custScaleY="184192" custLinFactNeighborX="-2032">
        <dgm:presLayoutVars>
          <dgm:bulletEnabled val="1"/>
        </dgm:presLayoutVars>
      </dgm:prSet>
      <dgm:spPr/>
    </dgm:pt>
    <dgm:pt modelId="{FF9FF2A5-D338-41B7-BC20-8410AB5F3728}" type="pres">
      <dgm:prSet presAssocID="{3CBAD9DE-1594-4FF3-B88F-1BEA16484D0B}" presName="sibTrans" presStyleCnt="0"/>
      <dgm:spPr/>
    </dgm:pt>
    <dgm:pt modelId="{A6E77D58-24DC-441B-B8F3-E72D2F642819}" type="pres">
      <dgm:prSet presAssocID="{F2B6D1BB-F7F7-4623-A08F-E5685867016A}" presName="textNode" presStyleLbl="node1" presStyleIdx="2" presStyleCnt="3" custScaleY="184192" custLinFactNeighborX="-81454">
        <dgm:presLayoutVars>
          <dgm:bulletEnabled val="1"/>
        </dgm:presLayoutVars>
      </dgm:prSet>
      <dgm:spPr/>
    </dgm:pt>
  </dgm:ptLst>
  <dgm:cxnLst>
    <dgm:cxn modelId="{75E84018-6BD2-4D44-AEE8-70CC63B6B989}" srcId="{677DB225-1005-4F29-8F14-A69C4A73B38B}" destId="{65B9A114-D38F-42B8-B891-B31CEE910472}" srcOrd="1" destOrd="0" parTransId="{A5855C3B-F51B-48A1-9EC3-D8531464CB44}" sibTransId="{3CBAD9DE-1594-4FF3-B88F-1BEA16484D0B}"/>
    <dgm:cxn modelId="{8B869031-5BCF-4A10-97E9-4BAC875EB198}" type="presOf" srcId="{F2B6D1BB-F7F7-4623-A08F-E5685867016A}" destId="{A6E77D58-24DC-441B-B8F3-E72D2F642819}" srcOrd="0" destOrd="0" presId="urn:microsoft.com/office/officeart/2005/8/layout/hProcess9"/>
    <dgm:cxn modelId="{1BDD4260-139F-49FB-AA7F-A78480C9F2B8}" type="presOf" srcId="{59F92ABD-1E06-491A-8A59-7BFFC995D695}" destId="{94D1E227-41BF-433C-96AC-C9EF8410215C}" srcOrd="0" destOrd="0" presId="urn:microsoft.com/office/officeart/2005/8/layout/hProcess9"/>
    <dgm:cxn modelId="{8FE6CD90-7B24-4EAF-B932-770EE0E4D197}" srcId="{677DB225-1005-4F29-8F14-A69C4A73B38B}" destId="{F2B6D1BB-F7F7-4623-A08F-E5685867016A}" srcOrd="2" destOrd="0" parTransId="{3F4AFA4B-382E-449B-93F5-C94D50698218}" sibTransId="{210EAB51-A7B3-40BA-9BA7-3BDDF6AFC4DB}"/>
    <dgm:cxn modelId="{13A87EA3-131A-4FF0-951E-D032F986B7FE}" type="presOf" srcId="{677DB225-1005-4F29-8F14-A69C4A73B38B}" destId="{7D7C4CE1-5C7D-4237-94BE-437E5EE34D8E}" srcOrd="0" destOrd="0" presId="urn:microsoft.com/office/officeart/2005/8/layout/hProcess9"/>
    <dgm:cxn modelId="{8A5292E0-B557-4CB8-95CF-C490314F0CD9}" type="presOf" srcId="{65B9A114-D38F-42B8-B891-B31CEE910472}" destId="{AC825C12-AF42-4BA1-AA13-23C63E1A3627}" srcOrd="0" destOrd="0" presId="urn:microsoft.com/office/officeart/2005/8/layout/hProcess9"/>
    <dgm:cxn modelId="{C2CF78F7-6CEA-49F7-84BF-2C9526F46690}" srcId="{677DB225-1005-4F29-8F14-A69C4A73B38B}" destId="{59F92ABD-1E06-491A-8A59-7BFFC995D695}" srcOrd="0" destOrd="0" parTransId="{01278C7D-57E8-4666-BEA9-08329EBD78DA}" sibTransId="{93304584-F568-46C9-A44D-E1A09BCCE358}"/>
    <dgm:cxn modelId="{4DC6E260-A237-493D-A7C3-49B0C3AEFD40}" type="presParOf" srcId="{7D7C4CE1-5C7D-4237-94BE-437E5EE34D8E}" destId="{B5574814-E0CD-4457-A488-DF16CA565BEA}" srcOrd="0" destOrd="0" presId="urn:microsoft.com/office/officeart/2005/8/layout/hProcess9"/>
    <dgm:cxn modelId="{4A32E4BE-7D84-46CB-ACDF-3AFF9B862DCB}" type="presParOf" srcId="{7D7C4CE1-5C7D-4237-94BE-437E5EE34D8E}" destId="{F045FBC6-9898-47E0-BA3A-4ED1270339F1}" srcOrd="1" destOrd="0" presId="urn:microsoft.com/office/officeart/2005/8/layout/hProcess9"/>
    <dgm:cxn modelId="{2D485DD8-D3E4-491E-B811-2687D45C5B21}" type="presParOf" srcId="{F045FBC6-9898-47E0-BA3A-4ED1270339F1}" destId="{94D1E227-41BF-433C-96AC-C9EF8410215C}" srcOrd="0" destOrd="0" presId="urn:microsoft.com/office/officeart/2005/8/layout/hProcess9"/>
    <dgm:cxn modelId="{C762EDB8-AE29-4E7C-931D-1289996EDD7D}" type="presParOf" srcId="{F045FBC6-9898-47E0-BA3A-4ED1270339F1}" destId="{180C53CF-35E6-44B7-B3BB-D05153041CBC}" srcOrd="1" destOrd="0" presId="urn:microsoft.com/office/officeart/2005/8/layout/hProcess9"/>
    <dgm:cxn modelId="{AC5062B3-9C9E-447E-845A-EEEF2905BECD}" type="presParOf" srcId="{F045FBC6-9898-47E0-BA3A-4ED1270339F1}" destId="{AC825C12-AF42-4BA1-AA13-23C63E1A3627}" srcOrd="2" destOrd="0" presId="urn:microsoft.com/office/officeart/2005/8/layout/hProcess9"/>
    <dgm:cxn modelId="{2E2AA17A-A605-45DE-AF99-6D1B77B7989E}" type="presParOf" srcId="{F045FBC6-9898-47E0-BA3A-4ED1270339F1}" destId="{FF9FF2A5-D338-41B7-BC20-8410AB5F3728}" srcOrd="3" destOrd="0" presId="urn:microsoft.com/office/officeart/2005/8/layout/hProcess9"/>
    <dgm:cxn modelId="{F37D3084-0688-4B8E-BA5E-A0390763D288}" type="presParOf" srcId="{F045FBC6-9898-47E0-BA3A-4ED1270339F1}" destId="{A6E77D58-24DC-441B-B8F3-E72D2F6428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74814-E0CD-4457-A488-DF16CA565BEA}">
      <dsp:nvSpPr>
        <dsp:cNvPr id="0" name=""/>
        <dsp:cNvSpPr/>
      </dsp:nvSpPr>
      <dsp:spPr>
        <a:xfrm>
          <a:off x="49096" y="0"/>
          <a:ext cx="11773867" cy="2554544"/>
        </a:xfrm>
        <a:prstGeom prst="quadArrowCallou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D1E227-41BF-433C-96AC-C9EF8410215C}">
      <dsp:nvSpPr>
        <dsp:cNvPr id="0" name=""/>
        <dsp:cNvSpPr/>
      </dsp:nvSpPr>
      <dsp:spPr>
        <a:xfrm>
          <a:off x="466404" y="336218"/>
          <a:ext cx="3588894" cy="18821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EN</a:t>
          </a:r>
          <a:r>
            <a:rPr lang="en" sz="2000" b="1" kern="1200" dirty="0"/>
            <a:t>: Pasian in gen’theih haksak nate don’lo in omlo hi. Amah in na khempeuh mu hi. A diakdiak in a mite tungah a kibawl bawlsiatna le thumanlo in a kibawl nate amu hi (2 Kumpi 9:26).</a:t>
          </a:r>
          <a:endParaRPr lang="es-ES" sz="2000" kern="1200" dirty="0"/>
        </a:p>
      </dsp:txBody>
      <dsp:txXfrm>
        <a:off x="558281" y="428095"/>
        <a:ext cx="3405140" cy="1698353"/>
      </dsp:txXfrm>
    </dsp:sp>
    <dsp:sp modelId="{AC825C12-AF42-4BA1-AA13-23C63E1A3627}">
      <dsp:nvSpPr>
        <dsp:cNvPr id="0" name=""/>
        <dsp:cNvSpPr/>
      </dsp:nvSpPr>
      <dsp:spPr>
        <a:xfrm>
          <a:off x="4134032" y="336218"/>
          <a:ext cx="3588894" cy="1882107"/>
        </a:xfrm>
        <a:prstGeom prst="roundRect">
          <a:avLst/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4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TUAKSUK</a:t>
          </a:r>
          <a:r>
            <a:rPr lang="en" sz="2000" b="1" kern="1200" dirty="0"/>
            <a:t>: Pasian pen daai takin omlo hi. Eite’ lakah lampai dingin hongpai hi. Amah mihingte’ laizang ah hong teeng hi</a:t>
          </a:r>
          <a:br>
            <a:rPr lang="es-ES" sz="2000" b="1" kern="1200" dirty="0"/>
          </a:br>
          <a:r>
            <a:rPr lang="en" sz="2000" b="1" kern="1200" dirty="0"/>
            <a:t>(Pai. 29:45; John 14:16-17)</a:t>
          </a:r>
          <a:endParaRPr lang="es-ES" sz="2000" kern="1200" dirty="0"/>
        </a:p>
      </dsp:txBody>
      <dsp:txXfrm>
        <a:off x="4225909" y="428095"/>
        <a:ext cx="3405140" cy="1698353"/>
      </dsp:txXfrm>
    </dsp:sp>
    <dsp:sp modelId="{A6E77D58-24DC-441B-B8F3-E72D2F642819}">
      <dsp:nvSpPr>
        <dsp:cNvPr id="0" name=""/>
        <dsp:cNvSpPr/>
      </dsp:nvSpPr>
      <dsp:spPr>
        <a:xfrm>
          <a:off x="7799391" y="336218"/>
          <a:ext cx="3588894" cy="1882107"/>
        </a:xfrm>
        <a:prstGeom prst="roundRec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3">
              <a:lumMod val="75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3">
                  <a:lumMod val="50000"/>
                </a:schemeClr>
              </a:solidFill>
            </a:rPr>
            <a:t>LA’KHIA</a:t>
          </a:r>
          <a:r>
            <a:rPr lang="en" sz="2000" b="1" kern="1200" dirty="0"/>
            <a:t>: Pasian in, Ama’ hun ciangin, gen’theih haksatna pan hong suakta sak in, a kamciamte a kicin’ nadingin a sem hi(Jer. 29:11)</a:t>
          </a:r>
          <a:endParaRPr lang="es-ES" sz="2000" kern="1200" dirty="0"/>
        </a:p>
      </dsp:txBody>
      <dsp:txXfrm>
        <a:off x="7891268" y="428095"/>
        <a:ext cx="3405140" cy="169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749A-AEDD-9D2F-AC84-3911FDD5A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2F1D06-3694-75B5-DBC5-D59FE5C63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1FD40-FCEA-3B56-7810-BBEB4706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CBDBE-B479-6C33-0093-64D6C130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D914D-B48C-2DD3-5724-3680F2EA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2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9D63F-ED42-1B69-BF1E-A631BB61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6DE282-E367-F77D-22FD-6A13B5730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3EA1F-59F0-4FE9-1ACD-9DE1F1BA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933A0C-AF51-0DE5-02FD-9DCDB730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846491-8199-29BA-D36C-CAEFC36C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8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18A53C-FF75-9D99-EF9D-3D65D6E63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BB3D25-312D-308B-C801-E30DE56F1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E8A34B-DF3C-E03A-1C87-5585C9E6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39552-FD3C-7986-2692-A12DA094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41D93-074A-6141-CF55-A0741806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4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4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53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4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1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5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21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0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2F492-8DAB-A879-7CAD-FDDD6018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14EB8-23EC-B1F9-B5ED-9A15AA21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F9E676-4F7D-306A-93E6-E8996F4C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BB6AA-10EB-EF6F-092C-50DE2B1C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7D9874-8E10-DEA7-B2B1-299EDECF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9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1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6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9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140EE-ADA3-9B7B-0810-9DE2D708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94A920-B546-59D6-3F62-FCA55F70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9D53B-669B-70E0-364B-E94F81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A4751C-FE4D-0226-9FCF-5A91353D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44479-18E5-73AB-1303-17AD823D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3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D2A45-EE5E-1404-5921-5E100F68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50483-BC1A-1947-A176-DE04F48D2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39CECE-323A-44EF-12F7-6C479C6AB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0A4515-185E-1140-EF81-E26BA18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7C071-E578-BB37-304D-B7B47B53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BFB21F-2E63-0DEF-BAE4-5F31EA2D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8AC88-048A-F8B7-4CE0-0FE608B2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B13B6-D6A8-36F6-B726-23C497936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1ADBFD-4213-297D-C67A-96B63AE9B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FED2D4-7BD8-5E4A-8672-60D3A9EA0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8A3627-A390-89AD-ED94-7F51DA981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96C642-FE11-608B-87C7-40F545B6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F071A5-4789-3B5A-A7CD-AE32AA30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B1EDC0-247B-850B-9E6C-2D340050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45243-B6D0-80F5-9DF7-65D19E8C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A1DE0B-EF4B-7B6B-16A1-AD18E9A8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CA4020-A969-1F51-3106-29846C4D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D5976F-979D-68F9-CDDC-10298698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4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CA352C-9709-BB01-4C96-9E51FE24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3EA281-F2C1-DC7A-EC80-25EE5691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3ABCF8-F926-9367-FA2D-A7B582AC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5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05053-A7C5-9393-A0B2-5F2F3769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A661B-B5DC-A7D1-BBC3-A9E3287C5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84FE52-45AA-9DF2-808E-42CD7FDAA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62BC3-40B2-1AF7-DEEC-F676164A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17DD54-FBBC-9159-F134-2C9197AB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32C301-BCF6-E096-A1B3-B56CC9DB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6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604CE-29F7-E219-86E3-51909B28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AEA6A7-036B-324D-81BD-038664D2C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CD811C-AF5C-E7D8-0BAA-F9CA422C8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128B20-4E5A-8EE1-EE7A-756DD8FF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BDF626-1024-D62F-F942-1D479729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475AF7-970F-96F6-B8C7-D6864DFE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7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1C8C26-3DE4-FF3D-D53D-04882F28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F12CA8-A333-6561-6159-E721CECCA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E350B-BCD3-045F-E020-D44ABBF8F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2A9736-FA4B-937B-CBA0-84AF82EBA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F89182-0799-62AD-F380-0F417736B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1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24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6E4D6-E0EA-1E47-75C4-B0AEB5360FC1}"/>
              </a:ext>
            </a:extLst>
          </p:cNvPr>
          <p:cNvSpPr txBox="1"/>
          <p:nvPr/>
        </p:nvSpPr>
        <p:spPr>
          <a:xfrm>
            <a:off x="6438901" y="28367"/>
            <a:ext cx="5753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000" b="1" spc="300" dirty="0">
                <a:ln w="22225" cmpd="sng">
                  <a:solidFill>
                    <a:srgbClr val="F4EE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SAWLBAWK MEIKUANG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5A41F5-8B81-0E78-73A3-174A790C27FA}"/>
              </a:ext>
            </a:extLst>
          </p:cNvPr>
          <p:cNvSpPr txBox="1"/>
          <p:nvPr/>
        </p:nvSpPr>
        <p:spPr>
          <a:xfrm>
            <a:off x="28875" y="6519446"/>
            <a:ext cx="2794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12, 2025 ading Lesson 2 </a:t>
            </a:r>
          </a:p>
        </p:txBody>
      </p:sp>
    </p:spTree>
    <p:extLst>
      <p:ext uri="{BB962C8B-B14F-4D97-AF65-F5344CB8AC3E}">
        <p14:creationId xmlns:p14="http://schemas.microsoft.com/office/powerpoint/2010/main" val="208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1CB3411-54FF-BCD6-A6C2-8D483CE9B1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63" y="1563946"/>
            <a:ext cx="3606041" cy="2704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BA196DD7-0174-D06F-4EBB-DD635500F9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8423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45C666-BB8B-96FC-9229-767E1A104DDD}"/>
              </a:ext>
            </a:extLst>
          </p:cNvPr>
          <p:cNvSpPr txBox="1"/>
          <p:nvPr/>
        </p:nvSpPr>
        <p:spPr>
          <a:xfrm>
            <a:off x="3274142" y="0"/>
            <a:ext cx="8917857" cy="769441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EGYPT GAM AH CIAHKIKNA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546CE7-A01E-1168-3243-593F388758E1}"/>
              </a:ext>
            </a:extLst>
          </p:cNvPr>
          <p:cNvSpPr txBox="1"/>
          <p:nvPr/>
        </p:nvSpPr>
        <p:spPr>
          <a:xfrm>
            <a:off x="3071854" y="702672"/>
            <a:ext cx="90257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Lampi-ah a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giahna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khatah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Topa in Moses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dawntuahin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thah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a sawm hi.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(Paikhiatna 4:24)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6C2D1C-1824-B2D6-B0F0-4A05A71CB11C}"/>
              </a:ext>
            </a:extLst>
          </p:cNvPr>
          <p:cNvSpPr txBox="1"/>
          <p:nvPr/>
        </p:nvSpPr>
        <p:spPr>
          <a:xfrm>
            <a:off x="3811280" y="1490765"/>
            <a:ext cx="83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Egypt ah hong ciah kik ciang Moses in a sep masak thu in a sunghpa kiang ah phalna a ngen hi (Pai. 4:18 ). A innkuanpihte sam in khualzin kipan hi (Pai. 4:20). Ahizongin a lamdang thu khat piang hi. Lam tawn tung ah, Pasian in amah that nuam hi (Pai. 4:24 ).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5A092A-62A7-5732-AFE3-88118299F050}"/>
              </a:ext>
            </a:extLst>
          </p:cNvPr>
          <p:cNvSpPr txBox="1"/>
          <p:nvPr/>
        </p:nvSpPr>
        <p:spPr>
          <a:xfrm>
            <a:off x="137863" y="4659674"/>
            <a:ext cx="74468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Moses (a zi huzapna) in a tapa vun at ding phallo hi. Tua ahih manin, Abraham tawh Pasian in kiciamna thute amah in a zuih loh man ahi hi (Pian. 17:10).</a:t>
            </a:r>
          </a:p>
        </p:txBody>
      </p:sp>
      <p:pic>
        <p:nvPicPr>
          <p:cNvPr id="16" name="Imagen 15" descr="Una persona en un campo de pasto seco&#10;&#10;El contenido generado por IA puede ser incorrecto.">
            <a:extLst>
              <a:ext uri="{FF2B5EF4-FFF2-40B4-BE49-F238E27FC236}">
                <a16:creationId xmlns:a16="http://schemas.microsoft.com/office/drawing/2014/main" id="{BEC094A7-81F4-2698-C42F-6BF577BEB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7"/>
          <a:stretch>
            <a:fillRect/>
          </a:stretch>
        </p:blipFill>
        <p:spPr>
          <a:xfrm>
            <a:off x="7661708" y="2767280"/>
            <a:ext cx="4317329" cy="3936831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5AEA134-05D9-C2ED-5F1D-0AA4C716AE36}"/>
              </a:ext>
            </a:extLst>
          </p:cNvPr>
          <p:cNvSpPr txBox="1"/>
          <p:nvPr/>
        </p:nvSpPr>
        <p:spPr>
          <a:xfrm>
            <a:off x="3811280" y="2921331"/>
            <a:ext cx="39435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Zipporah in bang thupiang hiam cihtel’ in sih theih nading thu pelh theih ding a kisam sep khiatna nei hi: amah in a tapa van at sak hi (Pai. 4:25).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957A90-6360-7D82-F2CB-BC5764C7C313}"/>
              </a:ext>
            </a:extLst>
          </p:cNvPr>
          <p:cNvSpPr txBox="1"/>
          <p:nvPr/>
        </p:nvSpPr>
        <p:spPr>
          <a:xfrm>
            <a:off x="137863" y="5782463"/>
            <a:ext cx="74468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Moase in vang’lianpa thupiakna zuih ding siang takin a nialna hangin mihingte a makaih dingin kicinglo hi. Ama’ vaipuak a sep ma-in hih thu a puahpah kik hi. </a:t>
            </a:r>
          </a:p>
        </p:txBody>
      </p:sp>
    </p:spTree>
    <p:extLst>
      <p:ext uri="{BB962C8B-B14F-4D97-AF65-F5344CB8AC3E}">
        <p14:creationId xmlns:p14="http://schemas.microsoft.com/office/powerpoint/2010/main" val="6524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0984F-A561-0FFC-406E-095D4C3FF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CA399B-D9AB-97CA-FA5D-9D32CC8B5A43}"/>
              </a:ext>
            </a:extLst>
          </p:cNvPr>
          <p:cNvSpPr txBox="1"/>
          <p:nvPr/>
        </p:nvSpPr>
        <p:spPr>
          <a:xfrm>
            <a:off x="1719943" y="589672"/>
            <a:ext cx="911134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>
                <a:latin typeface="Constantia" panose="02030602050306030303" pitchFamily="18" charset="0"/>
              </a:rPr>
              <a:t>Mi khat in ama’ tungah Pasian in a </a:t>
            </a:r>
            <a:r>
              <a:rPr lang="en-US" sz="2600" b="1" dirty="0" err="1">
                <a:latin typeface="Constantia" panose="02030602050306030303" pitchFamily="18" charset="0"/>
              </a:rPr>
              <a:t>piak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vaipuakte</a:t>
            </a:r>
            <a:r>
              <a:rPr lang="en-US" sz="2600" b="1" dirty="0">
                <a:latin typeface="Constantia" panose="02030602050306030303" pitchFamily="18" charset="0"/>
              </a:rPr>
              <a:t> a ngah </a:t>
            </a:r>
            <a:r>
              <a:rPr lang="en-US" sz="2600" b="1" dirty="0" err="1">
                <a:latin typeface="Constantia" panose="02030602050306030303" pitchFamily="18" charset="0"/>
              </a:rPr>
              <a:t>khitciang</a:t>
            </a:r>
            <a:r>
              <a:rPr lang="en-US" sz="2600" b="1" dirty="0">
                <a:latin typeface="Constantia" panose="02030602050306030303" pitchFamily="18" charset="0"/>
              </a:rPr>
              <a:t> in tua </a:t>
            </a:r>
            <a:r>
              <a:rPr lang="en-US" sz="2600" b="1" dirty="0" err="1">
                <a:latin typeface="Constantia" panose="02030602050306030303" pitchFamily="18" charset="0"/>
              </a:rPr>
              <a:t>vaipuak</a:t>
            </a:r>
            <a:r>
              <a:rPr lang="en-US" sz="2600" b="1" dirty="0">
                <a:latin typeface="Constantia" panose="02030602050306030303" pitchFamily="18" charset="0"/>
              </a:rPr>
              <a:t> pen </a:t>
            </a:r>
            <a:r>
              <a:rPr lang="en-US" sz="2600" b="1" dirty="0" err="1">
                <a:latin typeface="Constantia" panose="02030602050306030303" pitchFamily="18" charset="0"/>
              </a:rPr>
              <a:t>maan</a:t>
            </a:r>
            <a:r>
              <a:rPr lang="en-US" sz="2600" b="1" dirty="0">
                <a:latin typeface="Constantia" panose="02030602050306030303" pitchFamily="18" charset="0"/>
              </a:rPr>
              <a:t> takin a </a:t>
            </a:r>
            <a:r>
              <a:rPr lang="en-US" sz="2600" b="1" dirty="0" err="1">
                <a:latin typeface="Constantia" panose="02030602050306030303" pitchFamily="18" charset="0"/>
              </a:rPr>
              <a:t>sep</a:t>
            </a:r>
            <a:r>
              <a:rPr lang="en-US" sz="2600" b="1" dirty="0">
                <a:latin typeface="Constantia" panose="02030602050306030303" pitchFamily="18" charset="0"/>
              </a:rPr>
              <a:t> ding ama’ </a:t>
            </a:r>
            <a:r>
              <a:rPr lang="en-US" sz="2600" b="1" dirty="0" err="1">
                <a:latin typeface="Constantia" panose="02030602050306030303" pitchFamily="18" charset="0"/>
              </a:rPr>
              <a:t>siam’na</a:t>
            </a:r>
            <a:r>
              <a:rPr lang="en-US" sz="2600" b="1" dirty="0">
                <a:latin typeface="Constantia" panose="02030602050306030303" pitchFamily="18" charset="0"/>
              </a:rPr>
              <a:t> a </a:t>
            </a:r>
            <a:r>
              <a:rPr lang="en-US" sz="2600" b="1" dirty="0" err="1">
                <a:latin typeface="Constantia" panose="02030602050306030303" pitchFamily="18" charset="0"/>
              </a:rPr>
              <a:t>cin</a:t>
            </a:r>
            <a:r>
              <a:rPr lang="en-US" sz="2600" b="1" dirty="0">
                <a:latin typeface="Constantia" panose="02030602050306030303" pitchFamily="18" charset="0"/>
              </a:rPr>
              <a:t>’ theih nadingin ahih theih </a:t>
            </a:r>
            <a:r>
              <a:rPr lang="en-US" sz="2600" b="1" dirty="0" err="1">
                <a:latin typeface="Constantia" panose="02030602050306030303" pitchFamily="18" charset="0"/>
              </a:rPr>
              <a:t>tawpin</a:t>
            </a:r>
            <a:r>
              <a:rPr lang="en-US" sz="2600" b="1" dirty="0">
                <a:latin typeface="Constantia" panose="02030602050306030303" pitchFamily="18" charset="0"/>
              </a:rPr>
              <a:t> a </a:t>
            </a:r>
            <a:r>
              <a:rPr lang="en-US" sz="2600" b="1" dirty="0" err="1">
                <a:latin typeface="Constantia" panose="02030602050306030303" pitchFamily="18" charset="0"/>
              </a:rPr>
              <a:t>hanciam</a:t>
            </a:r>
            <a:r>
              <a:rPr lang="en-US" sz="2600" b="1" dirty="0">
                <a:latin typeface="Constantia" panose="02030602050306030303" pitchFamily="18" charset="0"/>
              </a:rPr>
              <a:t> ciangin vangliatna le siamna a ngah thei pan ding hi. Ama’ </a:t>
            </a:r>
            <a:r>
              <a:rPr lang="en-US" sz="2600" b="1" dirty="0" err="1">
                <a:latin typeface="Constantia" panose="02030602050306030303" pitchFamily="18" charset="0"/>
              </a:rPr>
              <a:t>din’mun</a:t>
            </a:r>
            <a:r>
              <a:rPr lang="en-US" sz="2600" b="1" dirty="0">
                <a:latin typeface="Constantia" panose="02030602050306030303" pitchFamily="18" charset="0"/>
              </a:rPr>
              <a:t> pen </a:t>
            </a:r>
            <a:r>
              <a:rPr lang="en-US" sz="2600" b="1" dirty="0" err="1">
                <a:latin typeface="Constantia" panose="02030602050306030303" pitchFamily="18" charset="0"/>
              </a:rPr>
              <a:t>bangzaih</a:t>
            </a:r>
            <a:r>
              <a:rPr lang="en-US" sz="2600" b="1" dirty="0">
                <a:latin typeface="Constantia" panose="02030602050306030303" pitchFamily="18" charset="0"/>
              </a:rPr>
              <a:t> takin </a:t>
            </a:r>
            <a:r>
              <a:rPr lang="en-US" sz="2600" b="1" dirty="0" err="1">
                <a:latin typeface="Constantia" panose="02030602050306030303" pitchFamily="18" charset="0"/>
              </a:rPr>
              <a:t>niamkiat</a:t>
            </a:r>
            <a:r>
              <a:rPr lang="en-US" sz="2600" b="1" dirty="0">
                <a:latin typeface="Constantia" panose="02030602050306030303" pitchFamily="18" charset="0"/>
              </a:rPr>
              <a:t> mah </a:t>
            </a:r>
            <a:r>
              <a:rPr lang="en-US" sz="2600" b="1" dirty="0" err="1">
                <a:latin typeface="Constantia" panose="02030602050306030303" pitchFamily="18" charset="0"/>
              </a:rPr>
              <a:t>taseleh</a:t>
            </a:r>
            <a:r>
              <a:rPr lang="en-US" sz="2600" b="1" dirty="0">
                <a:latin typeface="Constantia" panose="02030602050306030303" pitchFamily="18" charset="0"/>
              </a:rPr>
              <a:t> ahihkeileh ama’ </a:t>
            </a:r>
            <a:r>
              <a:rPr lang="en-US" sz="2600" b="1" dirty="0" err="1">
                <a:latin typeface="Constantia" panose="02030602050306030303" pitchFamily="18" charset="0"/>
              </a:rPr>
              <a:t>hih</a:t>
            </a:r>
            <a:r>
              <a:rPr lang="en-US" sz="2600" b="1" dirty="0">
                <a:latin typeface="Constantia" panose="02030602050306030303" pitchFamily="18" charset="0"/>
              </a:rPr>
              <a:t> theihna </a:t>
            </a:r>
            <a:r>
              <a:rPr lang="en-US" sz="2600" b="1" dirty="0" err="1">
                <a:latin typeface="Constantia" panose="02030602050306030303" pitchFamily="18" charset="0"/>
              </a:rPr>
              <a:t>kiciangtan</a:t>
            </a:r>
            <a:r>
              <a:rPr lang="en-US" sz="2600" b="1" dirty="0">
                <a:latin typeface="Constantia" panose="02030602050306030303" pitchFamily="18" charset="0"/>
              </a:rPr>
              <a:t> himah </a:t>
            </a:r>
            <a:r>
              <a:rPr lang="en-US" sz="2600" b="1" dirty="0" err="1">
                <a:latin typeface="Constantia" panose="02030602050306030303" pitchFamily="18" charset="0"/>
              </a:rPr>
              <a:t>taseleh</a:t>
            </a:r>
            <a:r>
              <a:rPr lang="en-US" sz="2600" b="1" dirty="0">
                <a:latin typeface="Constantia" panose="02030602050306030303" pitchFamily="18" charset="0"/>
              </a:rPr>
              <a:t> Pasian’ </a:t>
            </a:r>
            <a:r>
              <a:rPr lang="en-US" sz="2600" b="1" dirty="0" err="1">
                <a:latin typeface="Constantia" panose="02030602050306030303" pitchFamily="18" charset="0"/>
              </a:rPr>
              <a:t>vang’liatna</a:t>
            </a:r>
            <a:r>
              <a:rPr lang="en-US" sz="2600" b="1" dirty="0">
                <a:latin typeface="Constantia" panose="02030602050306030303" pitchFamily="18" charset="0"/>
              </a:rPr>
              <a:t> um in muang in </a:t>
            </a:r>
            <a:r>
              <a:rPr lang="en-US" sz="2600" b="1" dirty="0" err="1">
                <a:latin typeface="Constantia" panose="02030602050306030303" pitchFamily="18" charset="0"/>
              </a:rPr>
              <a:t>asepna</a:t>
            </a:r>
            <a:r>
              <a:rPr lang="en-US" sz="2600" b="1" dirty="0">
                <a:latin typeface="Constantia" panose="02030602050306030303" pitchFamily="18" charset="0"/>
              </a:rPr>
              <a:t> ah </a:t>
            </a:r>
            <a:r>
              <a:rPr lang="en-US" sz="2600" b="1" dirty="0" err="1">
                <a:latin typeface="Constantia" panose="02030602050306030303" pitchFamily="18" charset="0"/>
              </a:rPr>
              <a:t>citak</a:t>
            </a:r>
            <a:r>
              <a:rPr lang="en-US" sz="2600" b="1" dirty="0">
                <a:latin typeface="Constantia" panose="02030602050306030303" pitchFamily="18" charset="0"/>
              </a:rPr>
              <a:t> takin a </a:t>
            </a:r>
            <a:r>
              <a:rPr lang="en-US" sz="2600" b="1" dirty="0" err="1">
                <a:latin typeface="Constantia" panose="02030602050306030303" pitchFamily="18" charset="0"/>
              </a:rPr>
              <a:t>hamciamleh</a:t>
            </a:r>
            <a:r>
              <a:rPr lang="en-US" sz="2600" b="1" dirty="0">
                <a:latin typeface="Constantia" panose="02030602050306030303" pitchFamily="18" charset="0"/>
              </a:rPr>
              <a:t> a </a:t>
            </a:r>
            <a:r>
              <a:rPr lang="en-US" sz="2600" b="1" dirty="0" err="1">
                <a:latin typeface="Constantia" panose="02030602050306030303" pitchFamily="18" charset="0"/>
              </a:rPr>
              <a:t>dik</a:t>
            </a:r>
            <a:r>
              <a:rPr lang="en-US" sz="2600" b="1" dirty="0">
                <a:latin typeface="Constantia" panose="02030602050306030303" pitchFamily="18" charset="0"/>
              </a:rPr>
              <a:t> vangliatna a ngah ding hi. </a:t>
            </a:r>
            <a:r>
              <a:rPr lang="en-US" sz="2600" b="1" dirty="0" err="1">
                <a:latin typeface="Constantia" panose="02030602050306030303" pitchFamily="18" charset="0"/>
              </a:rPr>
              <a:t>Moase</a:t>
            </a:r>
            <a:r>
              <a:rPr lang="en-US" sz="2600" b="1" dirty="0">
                <a:latin typeface="Constantia" panose="02030602050306030303" pitchFamily="18" charset="0"/>
              </a:rPr>
              <a:t> in ama’ </a:t>
            </a:r>
            <a:r>
              <a:rPr lang="en-US" sz="2600" b="1" dirty="0" err="1">
                <a:latin typeface="Constantia" panose="02030602050306030303" pitchFamily="18" charset="0"/>
              </a:rPr>
              <a:t>hatna</a:t>
            </a:r>
            <a:r>
              <a:rPr lang="en-US" sz="2600" b="1" dirty="0">
                <a:latin typeface="Constantia" panose="02030602050306030303" pitchFamily="18" charset="0"/>
              </a:rPr>
              <a:t> le siamna suang in </a:t>
            </a:r>
            <a:r>
              <a:rPr lang="en-US" sz="2600" b="1" dirty="0" err="1">
                <a:latin typeface="Constantia" panose="02030602050306030303" pitchFamily="18" charset="0"/>
              </a:rPr>
              <a:t>vaipuak</a:t>
            </a:r>
            <a:r>
              <a:rPr lang="en-US" sz="2600" b="1" dirty="0">
                <a:latin typeface="Constantia" panose="02030602050306030303" pitchFamily="18" charset="0"/>
              </a:rPr>
              <a:t> lianpi pen lung </a:t>
            </a:r>
            <a:r>
              <a:rPr lang="en-US" sz="2600" b="1" dirty="0" err="1">
                <a:latin typeface="Constantia" panose="02030602050306030303" pitchFamily="18" charset="0"/>
              </a:rPr>
              <a:t>lawp</a:t>
            </a:r>
            <a:r>
              <a:rPr lang="en-US" sz="2600" b="1" dirty="0">
                <a:latin typeface="Constantia" panose="02030602050306030303" pitchFamily="18" charset="0"/>
              </a:rPr>
              <a:t> takin a sang hileh tua bang nasep </a:t>
            </a:r>
            <a:r>
              <a:rPr lang="en-US" sz="2600" b="1" dirty="0" err="1">
                <a:latin typeface="Constantia" panose="02030602050306030303" pitchFamily="18" charset="0"/>
              </a:rPr>
              <a:t>sem</a:t>
            </a:r>
            <a:r>
              <a:rPr lang="en-US" sz="2600" b="1" dirty="0">
                <a:latin typeface="Constantia" panose="02030602050306030303" pitchFamily="18" charset="0"/>
              </a:rPr>
              <a:t> dingin ama’ </a:t>
            </a:r>
            <a:r>
              <a:rPr lang="en-US" sz="2600" b="1" dirty="0" err="1">
                <a:latin typeface="Constantia" panose="02030602050306030303" pitchFamily="18" charset="0"/>
              </a:rPr>
              <a:t>siam’na</a:t>
            </a:r>
            <a:r>
              <a:rPr lang="en-US" sz="2600" b="1" dirty="0">
                <a:latin typeface="Constantia" panose="02030602050306030303" pitchFamily="18" charset="0"/>
              </a:rPr>
              <a:t> a </a:t>
            </a:r>
            <a:r>
              <a:rPr lang="en-US" sz="2600" b="1" dirty="0" err="1">
                <a:latin typeface="Constantia" panose="02030602050306030303" pitchFamily="18" charset="0"/>
              </a:rPr>
              <a:t>cin</a:t>
            </a:r>
            <a:r>
              <a:rPr lang="en-US" sz="2600" b="1" dirty="0">
                <a:latin typeface="Constantia" panose="02030602050306030303" pitchFamily="18" charset="0"/>
              </a:rPr>
              <a:t>’ </a:t>
            </a:r>
            <a:r>
              <a:rPr lang="en-US" sz="2600" b="1" dirty="0" err="1">
                <a:latin typeface="Constantia" panose="02030602050306030303" pitchFamily="18" charset="0"/>
              </a:rPr>
              <a:t>lohlam</a:t>
            </a:r>
            <a:r>
              <a:rPr lang="en-US" sz="2600" b="1" dirty="0">
                <a:latin typeface="Constantia" panose="02030602050306030303" pitchFamily="18" charset="0"/>
              </a:rPr>
              <a:t> kilangh ding hi. Mi khat in ama’ </a:t>
            </a:r>
            <a:r>
              <a:rPr lang="en-US" sz="2600" b="1" dirty="0" err="1">
                <a:latin typeface="Constantia" panose="02030602050306030303" pitchFamily="18" charset="0"/>
              </a:rPr>
              <a:t>tha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neemna</a:t>
            </a:r>
            <a:r>
              <a:rPr lang="en-US" sz="2600" b="1" dirty="0">
                <a:latin typeface="Constantia" panose="02030602050306030303" pitchFamily="18" charset="0"/>
              </a:rPr>
              <a:t> thuak kha </a:t>
            </a:r>
            <a:r>
              <a:rPr lang="en-US" sz="2600" b="1" dirty="0" err="1">
                <a:latin typeface="Constantia" panose="02030602050306030303" pitchFamily="18" charset="0"/>
              </a:rPr>
              <a:t>cihthu</a:t>
            </a:r>
            <a:r>
              <a:rPr lang="en-US" sz="2600" b="1" dirty="0">
                <a:latin typeface="Constantia" panose="02030602050306030303" pitchFamily="18" charset="0"/>
              </a:rPr>
              <a:t> ah amah tungah a ki-ap </a:t>
            </a:r>
            <a:r>
              <a:rPr lang="en-US" sz="2600" b="1" dirty="0" err="1">
                <a:latin typeface="Constantia" panose="02030602050306030303" pitchFamily="18" charset="0"/>
              </a:rPr>
              <a:t>kiangtan</a:t>
            </a:r>
            <a:r>
              <a:rPr lang="en-US" sz="2600" b="1" dirty="0">
                <a:latin typeface="Constantia" panose="02030602050306030303" pitchFamily="18" charset="0"/>
              </a:rPr>
              <a:t> nasep pen </a:t>
            </a:r>
            <a:r>
              <a:rPr lang="en-US" sz="2600" b="1" dirty="0" err="1">
                <a:latin typeface="Constantia" panose="02030602050306030303" pitchFamily="18" charset="0"/>
              </a:rPr>
              <a:t>aman</a:t>
            </a:r>
            <a:r>
              <a:rPr lang="en-US" sz="2600" b="1" dirty="0">
                <a:latin typeface="Constantia" panose="02030602050306030303" pitchFamily="18" charset="0"/>
              </a:rPr>
              <a:t>’ thei cihna hi-a, Pasian’ ngaihsut </a:t>
            </a:r>
            <a:r>
              <a:rPr lang="en-US" sz="2600" b="1" dirty="0" err="1">
                <a:latin typeface="Constantia" panose="02030602050306030303" pitchFamily="18" charset="0"/>
              </a:rPr>
              <a:t>piakna</a:t>
            </a:r>
            <a:r>
              <a:rPr lang="en-US" sz="2600" b="1" dirty="0">
                <a:latin typeface="Constantia" panose="02030602050306030303" pitchFamily="18" charset="0"/>
              </a:rPr>
              <a:t> in </a:t>
            </a:r>
            <a:r>
              <a:rPr lang="en-US" sz="2600" b="1" dirty="0" err="1">
                <a:latin typeface="Constantia" panose="02030602050306030303" pitchFamily="18" charset="0"/>
              </a:rPr>
              <a:t>tha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hisak</a:t>
            </a:r>
            <a:r>
              <a:rPr lang="en-US" sz="2600" b="1" dirty="0">
                <a:latin typeface="Constantia" panose="02030602050306030303" pitchFamily="18" charset="0"/>
              </a:rPr>
              <a:t> hi.</a:t>
            </a:r>
            <a:r>
              <a:rPr lang="en" sz="2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918280-5035-2CBA-C3AA-7616D0163545}"/>
              </a:ext>
            </a:extLst>
          </p:cNvPr>
          <p:cNvSpPr txBox="1"/>
          <p:nvPr/>
        </p:nvSpPr>
        <p:spPr>
          <a:xfrm>
            <a:off x="7001719" y="6262336"/>
            <a:ext cx="368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255)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1040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6D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a caricatura de una playa&#10;&#10;El contenido generado por IA puede ser incorrecto.">
            <a:extLst>
              <a:ext uri="{FF2B5EF4-FFF2-40B4-BE49-F238E27FC236}">
                <a16:creationId xmlns:a16="http://schemas.microsoft.com/office/drawing/2014/main" id="{AD844362-9475-94EB-8106-5EA82E427D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24100"/>
          <a:stretch>
            <a:fillRect/>
          </a:stretch>
        </p:blipFill>
        <p:spPr>
          <a:xfrm>
            <a:off x="20" y="10"/>
            <a:ext cx="12191980" cy="4302939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9727F2-8F2A-EC65-27C2-3F3D7CEA9627}"/>
              </a:ext>
            </a:extLst>
          </p:cNvPr>
          <p:cNvSpPr txBox="1"/>
          <p:nvPr/>
        </p:nvSpPr>
        <p:spPr>
          <a:xfrm>
            <a:off x="-3047" y="4291374"/>
            <a:ext cx="12191999" cy="2492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Tuaciangin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TOPA in, “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Egypt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gama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ka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mite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gimna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ka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mu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khin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taktak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a,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nasem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ukte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bawlsiatna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hanga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a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kikona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uh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ka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za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khin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hi.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Keimah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in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amaute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thuakna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ka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thei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hi.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Tua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ahihmanin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Canaan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mite, Hit mite,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Amore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mite,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Periz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mite,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Hiv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mite le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Jebus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mite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teenna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,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bawngnawi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le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khuaizu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luanna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,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leitang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zap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le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lei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hoihna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munah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a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paipih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ding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le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Egypt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mite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khut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sung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pan a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honkhia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dingin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kong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paisuk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</a:t>
            </a:r>
            <a:r>
              <a:rPr lang="es-ES" sz="2600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khin</a:t>
            </a:r>
            <a:r>
              <a:rPr lang="es-ES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 hi.”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S" b="1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Paikhiatna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3:7, 8, </a:t>
            </a:r>
            <a:r>
              <a:rPr lang="es-ES" sz="1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ZS</a:t>
            </a:r>
            <a:r>
              <a:rPr kumimoji="0" lang="es-ES" sz="1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</a:t>
            </a:r>
            <a:endParaRPr kumimoji="0" lang="es-ES" sz="1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7D502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16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A9E2B5-053E-23B2-62F9-BE5FAA755A86}"/>
              </a:ext>
            </a:extLst>
          </p:cNvPr>
          <p:cNvSpPr txBox="1"/>
          <p:nvPr/>
        </p:nvSpPr>
        <p:spPr>
          <a:xfrm>
            <a:off x="6501685" y="3858628"/>
            <a:ext cx="566174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Sapna (Paikhiatna 3):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Sawlbawk Meikuang (Paikhiatna 3:1-6)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Pasian’ Thupiakna (Paikhiatna 3:7-12)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Pasian Min (Paikhiatna 3:13-22)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Nasep zawhna (Paikhiatna 4):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Paulap Tuamtuamte (Paikhiatna 4:1-17)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 gam ah ciahkikna (Paikhaitna 4:18-31)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8B8CBC-2E9A-DB6F-49CD-6BEF710B85C3}"/>
              </a:ext>
            </a:extLst>
          </p:cNvPr>
          <p:cNvSpPr txBox="1"/>
          <p:nvPr/>
        </p:nvSpPr>
        <p:spPr>
          <a:xfrm>
            <a:off x="239026" y="139584"/>
            <a:ext cx="719398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in Israel mite a suahtak theih nadingin a hanciamna a lem’loh khitciangin, Midian sehnel gam ah tuu cing’in kum 40 sung a hun bei sak hi. Tua hun sungteng in amah in Pasian tawh kinai takin kizopna a neih hangin, Israel mite a suakta sak ding cih a ngaihsutna pen beisak hi.</a:t>
            </a:r>
          </a:p>
        </p:txBody>
      </p:sp>
      <p:pic>
        <p:nvPicPr>
          <p:cNvPr id="5" name="Imagen 4" descr="Imagen que contiene agua, pasto, parado, mujer&#10;&#10;El contenido generado por IA puede ser incorrecto.">
            <a:extLst>
              <a:ext uri="{FF2B5EF4-FFF2-40B4-BE49-F238E27FC236}">
                <a16:creationId xmlns:a16="http://schemas.microsoft.com/office/drawing/2014/main" id="{34ADEEC1-E7A8-35A6-9C90-09E2420B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6208" y="123926"/>
            <a:ext cx="4493392" cy="3081288"/>
          </a:xfrm>
          <a:prstGeom prst="rect">
            <a:avLst/>
          </a:prstGeom>
          <a:ln w="38100" cap="sq">
            <a:solidFill>
              <a:srgbClr val="87A8C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17ECFAD-BF07-6ECF-9EDA-BA2F1D500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916" y="3722451"/>
            <a:ext cx="3810000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3A332A79-1D09-008F-14F6-749AA67DA9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722451"/>
            <a:ext cx="1512771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85AA44A-D031-D656-2684-ACE699DB6A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306959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8FA01F73-DF38-ECFD-72F3-5A39413449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688054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4C54DEF9-1557-7822-3281-0EA8CAC882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6291021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pod&#10;&#10;El contenido generado por IA puede ser incorrecto.">
            <a:extLst>
              <a:ext uri="{FF2B5EF4-FFF2-40B4-BE49-F238E27FC236}">
                <a16:creationId xmlns:a16="http://schemas.microsoft.com/office/drawing/2014/main" id="{1C18E1BC-1A0B-7040-2A40-FA3A76891C8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5909161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5E9AEB55-F36F-B330-1809-D5C979FC885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5070840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19EBC397-270C-E03D-9D70-D2BBBD29491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72" y="5464517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&#10;&#10;El contenido generado por IA puede ser incorrecto.">
            <a:extLst>
              <a:ext uri="{FF2B5EF4-FFF2-40B4-BE49-F238E27FC236}">
                <a16:creationId xmlns:a16="http://schemas.microsoft.com/office/drawing/2014/main" id="{63077559-38E3-E083-F633-B6197E79839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72" y="3854146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4A5281-1F66-A03E-C376-9360D091A156}"/>
              </a:ext>
            </a:extLst>
          </p:cNvPr>
          <p:cNvSpPr txBox="1"/>
          <p:nvPr/>
        </p:nvSpPr>
        <p:spPr>
          <a:xfrm>
            <a:off x="239025" y="1795720"/>
            <a:ext cx="7193983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Ahizongin Pasian in tua ngaihsutna bei saklo hi. Moses pen Ama’ ading a kiteeltuam vilvel mi’pa hong suak hi. Banghang hiam cihleh Amah in a mite’ gen’theih haksatnate mangngilh lo ahihman hi. Tu’in Israel mite pen a gamhtat saltan’na pan a suahtak sak ding hun tungta hi.</a:t>
            </a:r>
          </a:p>
        </p:txBody>
      </p:sp>
    </p:spTree>
    <p:extLst>
      <p:ext uri="{BB962C8B-B14F-4D97-AF65-F5344CB8AC3E}">
        <p14:creationId xmlns:p14="http://schemas.microsoft.com/office/powerpoint/2010/main" val="5644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41224B4-12EB-0526-91A9-43E51401A654}"/>
              </a:ext>
            </a:extLst>
          </p:cNvPr>
          <p:cNvSpPr txBox="1"/>
          <p:nvPr/>
        </p:nvSpPr>
        <p:spPr>
          <a:xfrm>
            <a:off x="2107934" y="56719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SAPNA</a:t>
            </a:r>
          </a:p>
        </p:txBody>
      </p:sp>
    </p:spTree>
    <p:extLst>
      <p:ext uri="{BB962C8B-B14F-4D97-AF65-F5344CB8AC3E}">
        <p14:creationId xmlns:p14="http://schemas.microsoft.com/office/powerpoint/2010/main" val="2451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 descr="Llamas de fuego sobre fondo negro">
            <a:extLst>
              <a:ext uri="{FF2B5EF4-FFF2-40B4-BE49-F238E27FC236}">
                <a16:creationId xmlns:a16="http://schemas.microsoft.com/office/drawing/2014/main" id="{97240143-F816-C8C5-0019-E068193EC9DB}"/>
              </a:ext>
            </a:extLst>
          </p:cNvPr>
          <p:cNvSpPr txBox="1"/>
          <p:nvPr/>
        </p:nvSpPr>
        <p:spPr>
          <a:xfrm>
            <a:off x="0" y="-96250"/>
            <a:ext cx="9601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38100" dist="38100" dir="4200000" algn="tl" rotWithShape="0">
                    <a:srgbClr val="000000"/>
                  </a:outerShdw>
                </a:effectLst>
              </a:rPr>
              <a:t>SAWLBAWK MEIKUANG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268A33-5461-98AE-A904-5AF743EB419A}"/>
              </a:ext>
            </a:extLst>
          </p:cNvPr>
          <p:cNvSpPr txBox="1"/>
          <p:nvPr/>
        </p:nvSpPr>
        <p:spPr>
          <a:xfrm>
            <a:off x="149994" y="575444"/>
            <a:ext cx="960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Topa' vantung mi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sawlpang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kawm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meikuang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sung panin ama tungah hong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kilang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hi. Amah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khuadak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sawlpang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kuang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 mu hi. Ahi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zongin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kangtumlo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hi.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(Paikhiatna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9498DB-FFA9-00EE-610F-B68B877B1705}"/>
              </a:ext>
            </a:extLst>
          </p:cNvPr>
          <p:cNvSpPr txBox="1"/>
          <p:nvPr/>
        </p:nvSpPr>
        <p:spPr>
          <a:xfrm>
            <a:off x="2346258" y="1292704"/>
            <a:ext cx="97421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" sz="2000" b="1" dirty="0"/>
              <a:t>Midian ah Moses a teen’ kum 40 pen a nuai-a bangin tomkaih in kipulaak thei hi: aman’ zi nei-in tapa nih nei hi, a sunghpa adingin tuute a cin’sak hi. Aman’ tua sung in laibu nih gelhna in a hun zangh hi: Job le Piancilna, gupkhiatna a thupit’ na thute pelhlo-in a tel’ ding kisam hi. Ahizongin tomno sungin na khempeuh hong kikhel hi.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751E5F0-C83A-A693-303D-C2B933D45D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" y="4027140"/>
            <a:ext cx="4919579" cy="2767263"/>
          </a:xfrm>
          <a:prstGeom prst="roundRect">
            <a:avLst>
              <a:gd name="adj" fmla="val 1145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A2669C2-6331-D5B9-26C9-8EE4CC9D8C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303590"/>
            <a:ext cx="2056051" cy="2503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4C5EB2E-7866-91BA-3E9C-B8D25D751D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196" y="3936732"/>
            <a:ext cx="2753729" cy="277208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53748-82C6-D13F-5152-65A69E2A9060}"/>
              </a:ext>
            </a:extLst>
          </p:cNvPr>
          <p:cNvSpPr txBox="1"/>
          <p:nvPr/>
        </p:nvSpPr>
        <p:spPr>
          <a:xfrm>
            <a:off x="5221271" y="3969300"/>
            <a:ext cx="39761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Moses tawh a kiho ciangin, Pasian in Amah pen Abraham, Isaac, le Jacob te’ Pasiah ahih na kipulaak hi. Ngaihsutna in kician mahmah hi: Pasian in tuanpupa te tungah a piak kamciam kicing sak ding le Israel mite Canaan gam pia ding in hongpai suk hi (Pian. 12:7; 26:3; 48:3-4).</a:t>
            </a: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6E3D82-835C-9FFB-CA88-21799D07D3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3417" y="129931"/>
            <a:ext cx="2029339" cy="114150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D6EA6E-5D55-B384-B160-B22BDFA4D5EB}"/>
              </a:ext>
            </a:extLst>
          </p:cNvPr>
          <p:cNvSpPr txBox="1"/>
          <p:nvPr/>
        </p:nvSpPr>
        <p:spPr>
          <a:xfrm>
            <a:off x="2346257" y="2510746"/>
            <a:ext cx="9742171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" sz="2000" b="1" dirty="0"/>
              <a:t>Horeb (Sinai Mual) ah, Pasian’ vantungmi in sawlbawk meikuang sung pan Moses mai-ah hong kilangh hi (Pai. 3:1-3). Tua Vungtungmi in khua hiding hiam? Pasian mahmah hi (Pai. 3:4). Mihing bangin hong pian’ma in, Zeisu in “Jehovah Vantungmi” bangin hong kilangh phapha hi” (Pian. 22:11-17; Thukhente 6:11, 16; 13:17-22; Zech. 3:1-2).</a:t>
            </a:r>
          </a:p>
        </p:txBody>
      </p:sp>
    </p:spTree>
    <p:extLst>
      <p:ext uri="{BB962C8B-B14F-4D97-AF65-F5344CB8AC3E}">
        <p14:creationId xmlns:p14="http://schemas.microsoft.com/office/powerpoint/2010/main" val="12131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32C27-A1BC-D53C-BCB9-04A3D5A0D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511596-D2CE-89F0-3AD1-5D37C213BB9B}"/>
              </a:ext>
            </a:extLst>
          </p:cNvPr>
          <p:cNvSpPr txBox="1"/>
          <p:nvPr/>
        </p:nvSpPr>
        <p:spPr>
          <a:xfrm>
            <a:off x="3128211" y="0"/>
            <a:ext cx="9063788" cy="769441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73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PASIAN’ THUPIAKNA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7C85F6-C29F-3358-856A-6F152B6777FD}"/>
              </a:ext>
            </a:extLst>
          </p:cNvPr>
          <p:cNvSpPr txBox="1"/>
          <p:nvPr/>
        </p:nvSpPr>
        <p:spPr>
          <a:xfrm>
            <a:off x="3128211" y="730983"/>
            <a:ext cx="8957912" cy="6129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tIns="0" bIns="0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Hong pai in,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nang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in Egypt panin ka mi Israel-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paikhiatpih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theihna dingin Faro' kiangah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nang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kong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sawl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ding hi,"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ci hi. 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(Paikhiatna 3:10)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E6FD85-72DF-19EB-6D3F-82CF196FCC29}"/>
              </a:ext>
            </a:extLst>
          </p:cNvPr>
          <p:cNvSpPr txBox="1"/>
          <p:nvPr/>
        </p:nvSpPr>
        <p:spPr>
          <a:xfrm>
            <a:off x="3234088" y="1396195"/>
            <a:ext cx="8957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Pasian in a gamtatnate ah verb zangin amahmah a gamtang’ khat ahihna kipulaak hi: mu/en, tuaksuk, le la’khia …  (Pai. 3:7-8).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B04372C-B24B-7C2C-1235-55174F51B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959118"/>
              </p:ext>
            </p:extLst>
          </p:nvPr>
        </p:nvGraphicFramePr>
        <p:xfrm>
          <a:off x="159970" y="2079724"/>
          <a:ext cx="1187206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708EBEE0-8629-627C-E04E-D442BE3327E1}"/>
              </a:ext>
            </a:extLst>
          </p:cNvPr>
          <p:cNvSpPr txBox="1"/>
          <p:nvPr/>
        </p:nvSpPr>
        <p:spPr>
          <a:xfrm>
            <a:off x="73290" y="4567622"/>
            <a:ext cx="75888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Pasian in Moses kiang pan a kician sepnate ngen hi: Egypt gam panin ka mite paikhiat pih in (Pai. 3:10, 12). Moses in tua vaipauk hangin a lung gim cip hi. Ama’ tha hatna in cinzo nawnlo; amah in tua vaipuak sep zawh nading neilo ci-in kingaihsun hi; amah in “Kei kua ka hiam?” a ci hi (Pai. 3:11). Ama’ kiphatsakna in a niam pen din’mun ah hong tung hi. A tak tak in, tua hun pen a vaipuak adingin a hoih pen hun suak hi.</a:t>
            </a:r>
          </a:p>
        </p:txBody>
      </p:sp>
      <p:pic>
        <p:nvPicPr>
          <p:cNvPr id="5" name="Imagen 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DF066D5-E61F-7761-250B-34E94D9425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892" y="154185"/>
            <a:ext cx="2843566" cy="2059625"/>
          </a:xfrm>
          <a:prstGeom prst="ellipse">
            <a:avLst/>
          </a:prstGeom>
          <a:ln w="63500" cap="rnd">
            <a:solidFill>
              <a:srgbClr val="29A045"/>
            </a:solidFill>
          </a:ln>
          <a:effectLst>
            <a:glow rad="76200">
              <a:schemeClr val="bg2">
                <a:lumMod val="60000"/>
                <a:lumOff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EF929FE-22D5-DAA3-134A-8F384B4DE0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0960" y="4467926"/>
            <a:ext cx="4369867" cy="2302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5285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Graphic spid="2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93B9E-557F-35F2-7B83-573811A05BB0}"/>
              </a:ext>
            </a:extLst>
          </p:cNvPr>
          <p:cNvSpPr txBox="1"/>
          <p:nvPr/>
        </p:nvSpPr>
        <p:spPr>
          <a:xfrm>
            <a:off x="269506" y="-57423"/>
            <a:ext cx="84958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317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en" sz="5400" b="1" dirty="0">
                <a:solidFill>
                  <a:srgbClr val="F2DB51"/>
                </a:solidFill>
              </a:rPr>
              <a:t>PASIAN’ MIN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FC0CFC-35CA-06DA-A091-C9058ECFDA51}"/>
              </a:ext>
            </a:extLst>
          </p:cNvPr>
          <p:cNvSpPr txBox="1"/>
          <p:nvPr/>
        </p:nvSpPr>
        <p:spPr>
          <a:xfrm>
            <a:off x="128167" y="665964"/>
            <a:ext cx="8979201" cy="8402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Pasian in Moses kiangah, "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Keimah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kahi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hi," ci hi. Tua ciangin Pasian in, "Israel mite tungah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hih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thu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genin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'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Keimah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kicipa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in note kiangah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kei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hong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sawl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hi,' ci in," a ci hi.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(Paikhiatna 3:14)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812773-8959-7201-154B-E18D661734AB}"/>
              </a:ext>
            </a:extLst>
          </p:cNvPr>
          <p:cNvSpPr txBox="1"/>
          <p:nvPr/>
        </p:nvSpPr>
        <p:spPr>
          <a:xfrm>
            <a:off x="5072567" y="1514818"/>
            <a:ext cx="686265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" sz="2000" b="1" dirty="0"/>
              <a:t>Egyptte’ pasian khempeuh in min a neih uh hangin, Israel te-in “Vangliatna khempeuh anei Pasian” bia uh hi (Pai. 6:3). Kum zalom tampi Egypt gam tatsiatna khitciangin Israel mite in amaute a honkhiapa min thei nuam uh hi (Pai. 3:13).</a:t>
            </a:r>
          </a:p>
        </p:txBody>
      </p:sp>
      <p:pic>
        <p:nvPicPr>
          <p:cNvPr id="4" name="Imagen 3" descr="Imagen que contiene tabla, celular, cerca, teléfono&#10;&#10;El contenido generado por IA puede ser incorrecto.">
            <a:extLst>
              <a:ext uri="{FF2B5EF4-FFF2-40B4-BE49-F238E27FC236}">
                <a16:creationId xmlns:a16="http://schemas.microsoft.com/office/drawing/2014/main" id="{573DE701-AAB2-3883-47AA-6CAB9B805B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068" y="188615"/>
            <a:ext cx="2827856" cy="11236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8E1F12-1BC2-C364-DD41-45CE51EB6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455" y="4788565"/>
            <a:ext cx="1443576" cy="1910615"/>
          </a:xfrm>
          <a:prstGeom prst="snip2DiagRect">
            <a:avLst>
              <a:gd name="adj1" fmla="val 16669"/>
              <a:gd name="adj2" fmla="val 18003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62064D-ABB4-29FA-F45D-957B52F173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67" y="4788566"/>
            <a:ext cx="1527298" cy="1910615"/>
          </a:xfrm>
          <a:prstGeom prst="snip2DiagRect">
            <a:avLst>
              <a:gd name="adj1" fmla="val 15125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F0BC5F35-0950-C5EF-8E01-CF34BE596A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214" y="4788565"/>
            <a:ext cx="1528492" cy="1910615"/>
          </a:xfrm>
          <a:prstGeom prst="snip2DiagRect">
            <a:avLst>
              <a:gd name="adj1" fmla="val 1637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3224DEC-5009-5CE7-0532-BD1F337139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68" y="1535221"/>
            <a:ext cx="4810864" cy="316931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8213CC-66EA-D534-10D0-CF576DAC11FE}"/>
              </a:ext>
            </a:extLst>
          </p:cNvPr>
          <p:cNvSpPr txBox="1"/>
          <p:nvPr/>
        </p:nvSpPr>
        <p:spPr>
          <a:xfrm>
            <a:off x="5072567" y="6046849"/>
            <a:ext cx="686265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" sz="2000" b="1" dirty="0"/>
              <a:t>Athupi pen ah Pasian in ei tawh hong kinai sak nuam, omkhawm nuam, kisam, lawm hoihpen khat hi.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D04FDE-8EB8-CEFE-B990-AACEFBA94C22}"/>
              </a:ext>
            </a:extLst>
          </p:cNvPr>
          <p:cNvSpPr txBox="1"/>
          <p:nvPr/>
        </p:nvSpPr>
        <p:spPr>
          <a:xfrm>
            <a:off x="5072567" y="4518028"/>
            <a:ext cx="6830919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" sz="2000" b="1" dirty="0"/>
              <a:t>Hun sawtna zui-in, hih amin aw’ suah hong mang’ hi. A thupi ah amin bek hilo-in a zialetong ahihna Pasian in phal hi. Eite’ kitang’sapnate amah in a kilawm kituak dingin hong lem’ tuah hi. Amah pen “Tuucingpa,” “Damsakpa,” “Panpihpa,” “PaPasian,” …, “Itna” ci-in i samthei hi.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A3C665-C148-4B92-E93E-DC1742990BC7}"/>
              </a:ext>
            </a:extLst>
          </p:cNvPr>
          <p:cNvSpPr txBox="1"/>
          <p:nvPr/>
        </p:nvSpPr>
        <p:spPr>
          <a:xfrm>
            <a:off x="5072567" y="3010980"/>
            <a:ext cx="6830919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" sz="2000" b="1" dirty="0"/>
              <a:t>Tua hun laitak in amin khat in mi khat i zialetong tawh kizom ahihmanin Pasian in ama’ vaang’ khat pen pen hibangin pulaak hi: </a:t>
            </a:r>
            <a:r>
              <a:rPr lang="en" sz="2000" b="1" i="1" dirty="0"/>
              <a:t>'ehyeh </a:t>
            </a:r>
            <a:r>
              <a:rPr lang="en" sz="2000" b="1" dirty="0"/>
              <a:t>(hithei ding). Pasian pen a tawntung omden hi, a tawntung hi, Amah in “KEIMAH” kahi hi (Pai. 3:14).</a:t>
            </a:r>
          </a:p>
        </p:txBody>
      </p:sp>
    </p:spTree>
    <p:extLst>
      <p:ext uri="{BB962C8B-B14F-4D97-AF65-F5344CB8AC3E}">
        <p14:creationId xmlns:p14="http://schemas.microsoft.com/office/powerpoint/2010/main" val="11363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E081A-620E-E9A8-2AA8-DF3F60ED5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0CBBBF-67E9-204E-1C44-F6B18B504046}"/>
              </a:ext>
            </a:extLst>
          </p:cNvPr>
          <p:cNvSpPr txBox="1"/>
          <p:nvPr/>
        </p:nvSpPr>
        <p:spPr>
          <a:xfrm>
            <a:off x="2107934" y="56334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" sz="5400" b="1" spc="50" dirty="0">
                <a:ln w="0"/>
                <a:solidFill>
                  <a:srgbClr val="A8A400"/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NASEP</a:t>
            </a:r>
          </a:p>
          <a:p>
            <a:pPr algn="ctr"/>
            <a:r>
              <a:rPr lang="en" sz="5400" b="1" spc="50" dirty="0">
                <a:ln w="0"/>
                <a:solidFill>
                  <a:srgbClr val="A8A400"/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ZAWHNA</a:t>
            </a:r>
          </a:p>
        </p:txBody>
      </p:sp>
    </p:spTree>
    <p:extLst>
      <p:ext uri="{BB962C8B-B14F-4D97-AF65-F5344CB8AC3E}">
        <p14:creationId xmlns:p14="http://schemas.microsoft.com/office/powerpoint/2010/main" val="15780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080EB66-BA7F-96DA-67EA-6E861944C2FE}"/>
              </a:ext>
            </a:extLst>
          </p:cNvPr>
          <p:cNvSpPr/>
          <p:nvPr/>
        </p:nvSpPr>
        <p:spPr>
          <a:xfrm>
            <a:off x="314327" y="269110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“Kei kua ka hiam?” (Pai. 3:11)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BB0ED4-C566-F2DC-73AD-8F9761FB7F7D}"/>
              </a:ext>
            </a:extLst>
          </p:cNvPr>
          <p:cNvSpPr txBox="1"/>
          <p:nvPr/>
        </p:nvSpPr>
        <p:spPr>
          <a:xfrm>
            <a:off x="1" y="0"/>
            <a:ext cx="917287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chemeClr val="accent3"/>
                </a:solidFill>
              </a:rPr>
              <a:t>PAULAP TUAMTUAMTE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5967F-311C-DA56-52F6-6D11484D980A}"/>
              </a:ext>
            </a:extLst>
          </p:cNvPr>
          <p:cNvSpPr txBox="1"/>
          <p:nvPr/>
        </p:nvSpPr>
        <p:spPr>
          <a:xfrm>
            <a:off x="0" y="645616"/>
            <a:ext cx="999102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Ahih hangin amah in, "Oh, ka Topa aw, hong thum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midang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khat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sawl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zaw in,"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aci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hi.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”»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(Paikhiatna 4:13)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733AF-CC39-5464-05C7-51AE8CF6782E}"/>
              </a:ext>
            </a:extLst>
          </p:cNvPr>
          <p:cNvSpPr txBox="1"/>
          <p:nvPr/>
        </p:nvSpPr>
        <p:spPr>
          <a:xfrm>
            <a:off x="3379802" y="1215835"/>
            <a:ext cx="6460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Moses in ama’ tungah Pasian in a piak vaipuak pen sep noplohna a pulaak ma-in, tua thu a nial nading in “a kicing” paulap li genkhia hi. Paulap khat sim adingin Pasian in kamciam khat tawh dawng kik hi.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E0B21C-812C-44CB-4936-93C7D5DE0197}"/>
              </a:ext>
            </a:extLst>
          </p:cNvPr>
          <p:cNvSpPr txBox="1"/>
          <p:nvPr/>
        </p:nvSpPr>
        <p:spPr>
          <a:xfrm>
            <a:off x="0" y="637011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Atawpna ah, Pasian in Moses kiangah, “Na paulapte kicing hi; na sem thei hi, na semzo hi” (Pai. 4:14-17).</a:t>
            </a:r>
          </a:p>
        </p:txBody>
      </p:sp>
      <p:pic>
        <p:nvPicPr>
          <p:cNvPr id="4" name="Imagen 3" descr="Imagen que contiene roca, parado, grande, rocoso&#10;&#10;El contenido generado por IA puede ser incorrecto.">
            <a:extLst>
              <a:ext uri="{FF2B5EF4-FFF2-40B4-BE49-F238E27FC236}">
                <a16:creationId xmlns:a16="http://schemas.microsoft.com/office/drawing/2014/main" id="{701B648F-8E45-2F80-34DF-C194B8061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806" y="1113222"/>
            <a:ext cx="2607908" cy="1429369"/>
          </a:xfrm>
          <a:prstGeom prst="rect">
            <a:avLst/>
          </a:prstGeom>
          <a:ln w="5715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3BB8A5-2920-4C0A-9518-6B2F927C1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9148" y="173254"/>
            <a:ext cx="1986462" cy="234248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38CCAC5-FB54-CD4D-3C4C-C3953141FEDD}"/>
              </a:ext>
            </a:extLst>
          </p:cNvPr>
          <p:cNvSpPr/>
          <p:nvPr/>
        </p:nvSpPr>
        <p:spPr>
          <a:xfrm>
            <a:off x="2790834" y="2687792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“Nang tawh kong om khawm hi” (Pai. 3:12)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EDFD7E-F465-A30B-EC0E-A6E4B2C63079}"/>
              </a:ext>
            </a:extLst>
          </p:cNvPr>
          <p:cNvSpPr/>
          <p:nvPr/>
        </p:nvSpPr>
        <p:spPr>
          <a:xfrm>
            <a:off x="5229223" y="2687792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b="1" dirty="0">
                <a:solidFill>
                  <a:schemeClr val="tx1"/>
                </a:solidFill>
              </a:rPr>
              <a:t>Topa’ sawlna a semsak zo ding vang’liatna in ei’ hih zawhna hilo-in Pasian in hatna hongpia cih ahi hi. Moses tawh a om khop mah bangin eite tawh zong Amah hong om khawm hi.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B327682-B362-EDB2-82FA-EFC47127529C}"/>
              </a:ext>
            </a:extLst>
          </p:cNvPr>
          <p:cNvSpPr/>
          <p:nvPr/>
        </p:nvSpPr>
        <p:spPr>
          <a:xfrm>
            <a:off x="304798" y="360734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“Na min bang hiam?” (Pai. 3:13)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7E59527-4E71-4F45-4112-341FEF244066}"/>
              </a:ext>
            </a:extLst>
          </p:cNvPr>
          <p:cNvSpPr/>
          <p:nvPr/>
        </p:nvSpPr>
        <p:spPr>
          <a:xfrm>
            <a:off x="2781305" y="3604029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“Kei kua ka hiam”               (Pai. 3:14)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9960AB2-EEF8-C7E0-5113-F84FFC34197E}"/>
              </a:ext>
            </a:extLst>
          </p:cNvPr>
          <p:cNvSpPr/>
          <p:nvPr/>
        </p:nvSpPr>
        <p:spPr>
          <a:xfrm>
            <a:off x="5219694" y="3604029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b="1" dirty="0">
                <a:solidFill>
                  <a:schemeClr val="tx1"/>
                </a:solidFill>
              </a:rPr>
              <a:t>Pasian pen thumaan hi, a tawntung hi, le mimal hi; ama’ kamciam pia in, a kamciam kip tawntung hi; bei hun omlo; a tawntung in lungmuan huai hi.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82CF238-F492-56D7-5882-14FD7440F9B1}"/>
              </a:ext>
            </a:extLst>
          </p:cNvPr>
          <p:cNvSpPr/>
          <p:nvPr/>
        </p:nvSpPr>
        <p:spPr>
          <a:xfrm>
            <a:off x="304798" y="451164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“Amaute in kei hong umlo in, ka pau ngai lo uh hi” (Pai. 4:1)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306C756-0AF9-5657-5EA9-520D44A39307}"/>
              </a:ext>
            </a:extLst>
          </p:cNvPr>
          <p:cNvSpPr/>
          <p:nvPr/>
        </p:nvSpPr>
        <p:spPr>
          <a:xfrm>
            <a:off x="2781305" y="4508332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“Na sep na lamdang te hangin amaute in hong um hi” (Pai. 4:8)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FD6A89-A096-2346-5B63-CB865F1E1AB0}"/>
              </a:ext>
            </a:extLst>
          </p:cNvPr>
          <p:cNvSpPr/>
          <p:nvPr/>
        </p:nvSpPr>
        <p:spPr>
          <a:xfrm>
            <a:off x="5219694" y="4508332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b="1" dirty="0">
                <a:solidFill>
                  <a:schemeClr val="tx1"/>
                </a:solidFill>
              </a:rPr>
              <a:t>Pasian in Moses pen nalamddang bawl theih nading vang’liat na pia-in, tua nalamdangte a um dingin mite lungsim ah nasem hi. Eite zong tua bang semding hong kamciam hi (</a:t>
            </a:r>
            <a:r>
              <a:rPr lang="en" sz="1600" b="1" dirty="0">
                <a:solidFill>
                  <a:schemeClr val="tx1"/>
                </a:solidFill>
              </a:rPr>
              <a:t>Mark 16:17-18</a:t>
            </a:r>
            <a:r>
              <a:rPr lang="en" b="1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0249395-752D-C64F-968A-76790E9649AB}"/>
              </a:ext>
            </a:extLst>
          </p:cNvPr>
          <p:cNvSpPr/>
          <p:nvPr/>
        </p:nvSpPr>
        <p:spPr>
          <a:xfrm>
            <a:off x="295269" y="542788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“Kei pen a dang nal mi kahi kei hi” (Pai. 4:10)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CBFE70E-9E06-5351-BC22-BF65FC7FB13E}"/>
              </a:ext>
            </a:extLst>
          </p:cNvPr>
          <p:cNvSpPr/>
          <p:nvPr/>
        </p:nvSpPr>
        <p:spPr>
          <a:xfrm>
            <a:off x="2771776" y="5424569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“Na kampau ding kong hilh ding hi”</a:t>
            </a:r>
            <a:br>
              <a:rPr lang="en" b="1" dirty="0">
                <a:solidFill>
                  <a:schemeClr val="tx1"/>
                </a:solidFill>
              </a:rPr>
            </a:br>
            <a:r>
              <a:rPr lang="en" b="1" dirty="0">
                <a:solidFill>
                  <a:schemeClr val="tx1"/>
                </a:solidFill>
              </a:rPr>
              <a:t>(Pai. 4:12)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3D43C2B-AEBB-CFDB-241E-C7BA7CC84D28}"/>
              </a:ext>
            </a:extLst>
          </p:cNvPr>
          <p:cNvSpPr/>
          <p:nvPr/>
        </p:nvSpPr>
        <p:spPr>
          <a:xfrm>
            <a:off x="5210165" y="5424569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b="1" dirty="0">
                <a:solidFill>
                  <a:schemeClr val="tx1"/>
                </a:solidFill>
              </a:rPr>
              <a:t>Leei a piangsakpa in a kisap hun in a kisam kammal zat theih nadingin a hilh hi (Pai. 4:11; Luke 12:11-12)</a:t>
            </a:r>
          </a:p>
        </p:txBody>
      </p:sp>
    </p:spTree>
    <p:extLst>
      <p:ext uri="{BB962C8B-B14F-4D97-AF65-F5344CB8AC3E}">
        <p14:creationId xmlns:p14="http://schemas.microsoft.com/office/powerpoint/2010/main" val="8126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1738</Words>
  <Application>Microsoft Office PowerPoint</Application>
  <PresentationFormat>Panorámica</PresentationFormat>
  <Paragraphs>57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Comic Sans MS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95</cp:revision>
  <dcterms:created xsi:type="dcterms:W3CDTF">2025-06-21T06:58:03Z</dcterms:created>
  <dcterms:modified xsi:type="dcterms:W3CDTF">2025-07-11T09:46:04Z</dcterms:modified>
</cp:coreProperties>
</file>