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2" r:id="rId3"/>
    <p:sldId id="295" r:id="rId4"/>
    <p:sldId id="257" r:id="rId5"/>
    <p:sldId id="293" r:id="rId6"/>
    <p:sldId id="259" r:id="rId7"/>
    <p:sldId id="260" r:id="rId8"/>
    <p:sldId id="261" r:id="rId9"/>
    <p:sldId id="262" r:id="rId10"/>
    <p:sldId id="294" r:id="rId11"/>
    <p:sldId id="264" r:id="rId12"/>
    <p:sldId id="290"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2B38"/>
    <a:srgbClr val="CFA10F"/>
    <a:srgbClr val="F0C434"/>
    <a:srgbClr val="BD5B31"/>
    <a:srgbClr val="4C7665"/>
    <a:srgbClr val="4D6642"/>
    <a:srgbClr val="618053"/>
    <a:srgbClr val="BEE0EE"/>
    <a:srgbClr val="F8E8D0"/>
    <a:srgbClr val="AC0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07B24-054A-41C8-8479-F532ED99647A}" type="doc">
      <dgm:prSet loTypeId="urn:microsoft.com/office/officeart/2005/8/layout/hierarchy3" loCatId="list" qsTypeId="urn:microsoft.com/office/officeart/2005/8/quickstyle/simple5" qsCatId="simple" csTypeId="urn:microsoft.com/office/officeart/2005/8/colors/colorful5" csCatId="colorful" phldr="1"/>
      <dgm:spPr/>
      <dgm:t>
        <a:bodyPr/>
        <a:lstStyle/>
        <a:p>
          <a:endParaRPr lang="es-ES"/>
        </a:p>
      </dgm:t>
    </dgm:pt>
    <dgm:pt modelId="{FDBE2B4B-880D-44A5-BA1E-738A471907D8}">
      <dgm:prSet phldrT="[Texto]" custT="1"/>
      <dgm:spPr/>
      <dgm:t>
        <a:bodyPr/>
        <a:lstStyle/>
        <a:p>
          <a:r>
            <a:rPr lang="en" sz="2400" b="1" dirty="0">
              <a:effectLst>
                <a:outerShdw blurRad="38100" dist="38100" dir="2700000" algn="tl">
                  <a:srgbClr val="000000">
                    <a:alpha val="43137"/>
                  </a:srgbClr>
                </a:outerShdw>
              </a:effectLst>
            </a:rPr>
            <a:t>Bang sem khin</a:t>
          </a:r>
        </a:p>
      </dgm:t>
    </dgm:pt>
    <dgm:pt modelId="{6519F864-260D-4F9E-8E3E-8980920C13DA}" type="parTrans" cxnId="{D93FAD9E-2068-48E2-9934-CE4D2EEEC980}">
      <dgm:prSet/>
      <dgm:spPr/>
      <dgm:t>
        <a:bodyPr/>
        <a:lstStyle/>
        <a:p>
          <a:endParaRPr lang="es-ES" sz="2000" b="1"/>
        </a:p>
      </dgm:t>
    </dgm:pt>
    <dgm:pt modelId="{C99BA550-74AA-45EF-8944-EFF6D3B79A46}" type="sibTrans" cxnId="{D93FAD9E-2068-48E2-9934-CE4D2EEEC980}">
      <dgm:prSet/>
      <dgm:spPr/>
      <dgm:t>
        <a:bodyPr/>
        <a:lstStyle/>
        <a:p>
          <a:endParaRPr lang="es-ES" sz="2000" b="1"/>
        </a:p>
      </dgm:t>
    </dgm:pt>
    <dgm:pt modelId="{5FC4C79C-629B-4024-B3F8-B22E6748376A}">
      <dgm:prSet phldrT="[Texto]" custT="1"/>
      <dgm:spPr/>
      <dgm:t>
        <a:bodyPr/>
        <a:lstStyle/>
        <a:p>
          <a:r>
            <a:rPr lang="en" sz="2000" b="1" dirty="0"/>
            <a:t>Kei in kamsangte tungah kilangh khin ing</a:t>
          </a:r>
        </a:p>
      </dgm:t>
    </dgm:pt>
    <dgm:pt modelId="{887FE00A-7D42-4E84-88F3-ABC49DBF1E9F}" type="parTrans" cxnId="{96EC6767-4408-4888-B9EF-701F44C35288}">
      <dgm:prSet/>
      <dgm:spPr>
        <a:ln>
          <a:solidFill>
            <a:schemeClr val="accent5"/>
          </a:solidFill>
        </a:ln>
      </dgm:spPr>
      <dgm:t>
        <a:bodyPr/>
        <a:lstStyle/>
        <a:p>
          <a:endParaRPr lang="es-ES" sz="2000" b="1"/>
        </a:p>
      </dgm:t>
    </dgm:pt>
    <dgm:pt modelId="{3B41628A-09E8-4FD6-9454-B5B5FE6167A8}" type="sibTrans" cxnId="{96EC6767-4408-4888-B9EF-701F44C35288}">
      <dgm:prSet/>
      <dgm:spPr/>
      <dgm:t>
        <a:bodyPr/>
        <a:lstStyle/>
        <a:p>
          <a:endParaRPr lang="es-ES" sz="2000" b="1"/>
        </a:p>
      </dgm:t>
    </dgm:pt>
    <dgm:pt modelId="{144333C5-8112-45E5-A53F-427347613F04}">
      <dgm:prSet phldrT="[Texto]" custT="1"/>
      <dgm:spPr/>
      <dgm:t>
        <a:bodyPr/>
        <a:lstStyle/>
        <a:p>
          <a:r>
            <a:rPr lang="en" sz="2400" b="1" dirty="0">
              <a:effectLst>
                <a:outerShdw blurRad="38100" dist="38100" dir="2700000" algn="tl">
                  <a:srgbClr val="000000">
                    <a:alpha val="43137"/>
                  </a:srgbClr>
                </a:outerShdw>
              </a:effectLst>
            </a:rPr>
            <a:t>Bang sem ding</a:t>
          </a:r>
        </a:p>
      </dgm:t>
    </dgm:pt>
    <dgm:pt modelId="{36AD300E-7471-4A6A-9B2F-0F13AF342794}" type="parTrans" cxnId="{2CFA2C2E-E2FA-4307-A089-D0FB8F84D858}">
      <dgm:prSet/>
      <dgm:spPr/>
      <dgm:t>
        <a:bodyPr/>
        <a:lstStyle/>
        <a:p>
          <a:endParaRPr lang="es-ES" sz="2000" b="1"/>
        </a:p>
      </dgm:t>
    </dgm:pt>
    <dgm:pt modelId="{1319A9FF-8C23-4571-B277-C9CF68CCA29E}" type="sibTrans" cxnId="{2CFA2C2E-E2FA-4307-A089-D0FB8F84D858}">
      <dgm:prSet/>
      <dgm:spPr/>
      <dgm:t>
        <a:bodyPr/>
        <a:lstStyle/>
        <a:p>
          <a:endParaRPr lang="es-ES" sz="2000" b="1"/>
        </a:p>
      </dgm:t>
    </dgm:pt>
    <dgm:pt modelId="{2FA30455-E9E7-4FA5-A3C9-06B6A51556AD}">
      <dgm:prSet phldrT="[Texto]" custT="1"/>
      <dgm:spPr/>
      <dgm:t>
        <a:bodyPr/>
        <a:lstStyle/>
        <a:p>
          <a:r>
            <a:rPr lang="en" sz="2000" b="1" dirty="0"/>
            <a:t>Egypt mite’ bawl siatna amau kiang pan ka hemkhia ding hi</a:t>
          </a:r>
        </a:p>
      </dgm:t>
    </dgm:pt>
    <dgm:pt modelId="{FC68B5D2-E39E-4ED9-9736-3C4DB5F70A58}" type="parTrans" cxnId="{00416703-8E87-487B-AA3E-37ED8D5CF785}">
      <dgm:prSet/>
      <dgm:spPr/>
      <dgm:t>
        <a:bodyPr/>
        <a:lstStyle/>
        <a:p>
          <a:endParaRPr lang="es-ES" sz="2000" b="1"/>
        </a:p>
      </dgm:t>
    </dgm:pt>
    <dgm:pt modelId="{3E97955A-FBAE-4E58-BCE0-799ED0970FCF}" type="sibTrans" cxnId="{00416703-8E87-487B-AA3E-37ED8D5CF785}">
      <dgm:prSet/>
      <dgm:spPr/>
      <dgm:t>
        <a:bodyPr/>
        <a:lstStyle/>
        <a:p>
          <a:endParaRPr lang="es-ES" sz="2000" b="1"/>
        </a:p>
      </dgm:t>
    </dgm:pt>
    <dgm:pt modelId="{D59C7C82-331C-4A7A-A171-BECE0C95AEC5}">
      <dgm:prSet phldrT="[Texto]" custT="1"/>
      <dgm:spPr/>
      <dgm:t>
        <a:bodyPr/>
        <a:lstStyle/>
        <a:p>
          <a:r>
            <a:rPr lang="en" sz="2000" b="1" dirty="0"/>
            <a:t>Amaute sila hihna pan ka suakta sak ding hi</a:t>
          </a:r>
        </a:p>
      </dgm:t>
    </dgm:pt>
    <dgm:pt modelId="{91D41D9F-C6EC-494B-83E9-56B06C86CFA1}" type="parTrans" cxnId="{ECD9C9BA-1E63-4563-AC78-BDAF824505EF}">
      <dgm:prSet/>
      <dgm:spPr/>
      <dgm:t>
        <a:bodyPr/>
        <a:lstStyle/>
        <a:p>
          <a:endParaRPr lang="es-ES" sz="2000" b="1"/>
        </a:p>
      </dgm:t>
    </dgm:pt>
    <dgm:pt modelId="{6AC756C3-5214-4395-A3B8-00FF2E1A7A20}" type="sibTrans" cxnId="{ECD9C9BA-1E63-4563-AC78-BDAF824505EF}">
      <dgm:prSet/>
      <dgm:spPr/>
      <dgm:t>
        <a:bodyPr/>
        <a:lstStyle/>
        <a:p>
          <a:endParaRPr lang="es-ES" sz="2000" b="1"/>
        </a:p>
      </dgm:t>
    </dgm:pt>
    <dgm:pt modelId="{116E2701-BAA1-4773-9B70-3D8C9EE29078}">
      <dgm:prSet phldrT="[Texto]" custT="1"/>
      <dgm:spPr/>
      <dgm:t>
        <a:bodyPr/>
        <a:lstStyle/>
        <a:p>
          <a:r>
            <a:rPr lang="en" sz="2000" b="1" dirty="0"/>
            <a:t>Kei in amaute tawh kiciamna ka kipsak hi</a:t>
          </a:r>
        </a:p>
      </dgm:t>
    </dgm:pt>
    <dgm:pt modelId="{DD48D75E-09B5-4890-B372-5194507A25FD}" type="parTrans" cxnId="{797DF1B5-E60D-472B-BCC9-5793179F5706}">
      <dgm:prSet/>
      <dgm:spPr>
        <a:ln>
          <a:solidFill>
            <a:schemeClr val="accent5"/>
          </a:solidFill>
        </a:ln>
      </dgm:spPr>
      <dgm:t>
        <a:bodyPr/>
        <a:lstStyle/>
        <a:p>
          <a:endParaRPr lang="es-ES" sz="2000" b="1"/>
        </a:p>
      </dgm:t>
    </dgm:pt>
    <dgm:pt modelId="{E1313B1E-FB5D-4988-828C-E3FEB6DCA4C5}" type="sibTrans" cxnId="{797DF1B5-E60D-472B-BCC9-5793179F5706}">
      <dgm:prSet/>
      <dgm:spPr/>
      <dgm:t>
        <a:bodyPr/>
        <a:lstStyle/>
        <a:p>
          <a:endParaRPr lang="es-ES" sz="2000" b="1"/>
        </a:p>
      </dgm:t>
    </dgm:pt>
    <dgm:pt modelId="{06D4A2CD-68A6-424B-85B8-0A46DCD45F82}">
      <dgm:prSet phldrT="[Texto]" custT="1"/>
      <dgm:spPr/>
      <dgm:t>
        <a:bodyPr/>
        <a:lstStyle/>
        <a:p>
          <a:r>
            <a:rPr lang="en" sz="2000" b="1" dirty="0"/>
            <a:t>Amaute tungah Canaan gam pia ding ka ciam hi</a:t>
          </a:r>
        </a:p>
      </dgm:t>
    </dgm:pt>
    <dgm:pt modelId="{4F00C094-C983-4755-83EF-8174411FA3D3}" type="parTrans" cxnId="{51EF6708-1F3A-4AD2-BD53-4197926C803B}">
      <dgm:prSet/>
      <dgm:spPr>
        <a:ln>
          <a:solidFill>
            <a:schemeClr val="accent5"/>
          </a:solidFill>
        </a:ln>
      </dgm:spPr>
      <dgm:t>
        <a:bodyPr/>
        <a:lstStyle/>
        <a:p>
          <a:endParaRPr lang="es-ES" sz="2000" b="1"/>
        </a:p>
      </dgm:t>
    </dgm:pt>
    <dgm:pt modelId="{8003FF38-C1EB-4D72-A55C-B956E10C8EE5}" type="sibTrans" cxnId="{51EF6708-1F3A-4AD2-BD53-4197926C803B}">
      <dgm:prSet/>
      <dgm:spPr/>
      <dgm:t>
        <a:bodyPr/>
        <a:lstStyle/>
        <a:p>
          <a:endParaRPr lang="es-ES" sz="2000" b="1"/>
        </a:p>
      </dgm:t>
    </dgm:pt>
    <dgm:pt modelId="{FEE29EFB-8B61-4E4C-9202-8DC633F8DFC7}">
      <dgm:prSet phldrT="[Texto]" custT="1"/>
      <dgm:spPr/>
      <dgm:t>
        <a:bodyPr/>
        <a:lstStyle/>
        <a:p>
          <a:r>
            <a:rPr lang="en" sz="2000" b="1" dirty="0"/>
            <a:t>Keimah in amaute tau’na ka za hi</a:t>
          </a:r>
        </a:p>
      </dgm:t>
    </dgm:pt>
    <dgm:pt modelId="{39BDF7F7-8C2D-4D96-A2F8-D8D0FD5F005C}" type="parTrans" cxnId="{B76F31C9-23F9-42F8-A1FC-1CB3E52E4FB1}">
      <dgm:prSet/>
      <dgm:spPr>
        <a:ln>
          <a:solidFill>
            <a:schemeClr val="accent5"/>
          </a:solidFill>
        </a:ln>
      </dgm:spPr>
      <dgm:t>
        <a:bodyPr/>
        <a:lstStyle/>
        <a:p>
          <a:endParaRPr lang="es-ES" sz="2000" b="1"/>
        </a:p>
      </dgm:t>
    </dgm:pt>
    <dgm:pt modelId="{6AD4273C-02B1-4B75-BB16-2E8E5A83E428}" type="sibTrans" cxnId="{B76F31C9-23F9-42F8-A1FC-1CB3E52E4FB1}">
      <dgm:prSet/>
      <dgm:spPr/>
      <dgm:t>
        <a:bodyPr/>
        <a:lstStyle/>
        <a:p>
          <a:endParaRPr lang="es-ES" sz="2000" b="1"/>
        </a:p>
      </dgm:t>
    </dgm:pt>
    <dgm:pt modelId="{A8AFB6E0-D804-4F16-B740-1289401CE3AE}">
      <dgm:prSet phldrT="[Texto]" custT="1"/>
      <dgm:spPr/>
      <dgm:t>
        <a:bodyPr/>
        <a:lstStyle/>
        <a:p>
          <a:r>
            <a:rPr lang="en" sz="2000" b="1" dirty="0"/>
            <a:t>Ka kamciamte ka mangngilh kei hi</a:t>
          </a:r>
        </a:p>
      </dgm:t>
    </dgm:pt>
    <dgm:pt modelId="{F2082694-A5EF-4DE7-8DC5-72830CBEC624}" type="parTrans" cxnId="{5800F212-0FB6-4B9A-9905-F29FECB708A1}">
      <dgm:prSet/>
      <dgm:spPr>
        <a:ln>
          <a:solidFill>
            <a:schemeClr val="accent5"/>
          </a:solidFill>
        </a:ln>
      </dgm:spPr>
      <dgm:t>
        <a:bodyPr/>
        <a:lstStyle/>
        <a:p>
          <a:endParaRPr lang="es-ES" sz="2000" b="1"/>
        </a:p>
      </dgm:t>
    </dgm:pt>
    <dgm:pt modelId="{797ADA35-8375-42A0-AEE2-A275BC9C35EA}" type="sibTrans" cxnId="{5800F212-0FB6-4B9A-9905-F29FECB708A1}">
      <dgm:prSet/>
      <dgm:spPr/>
      <dgm:t>
        <a:bodyPr/>
        <a:lstStyle/>
        <a:p>
          <a:endParaRPr lang="es-ES" sz="2000" b="1"/>
        </a:p>
      </dgm:t>
    </dgm:pt>
    <dgm:pt modelId="{DAD6F6C7-5981-45AB-89B9-1F9A1BE68847}">
      <dgm:prSet phldrT="[Texto]" custT="1"/>
      <dgm:spPr/>
      <dgm:t>
        <a:bodyPr/>
        <a:lstStyle/>
        <a:p>
          <a:r>
            <a:rPr lang="en" sz="2000" b="1" dirty="0"/>
            <a:t>Ka vang’liatna ka lak ding hi</a:t>
          </a:r>
        </a:p>
      </dgm:t>
    </dgm:pt>
    <dgm:pt modelId="{3EDA6DAC-A971-4DE6-BF23-9F5DCF416284}" type="parTrans" cxnId="{DBA26916-DA74-4D9E-9A2B-8983661A5019}">
      <dgm:prSet/>
      <dgm:spPr/>
      <dgm:t>
        <a:bodyPr/>
        <a:lstStyle/>
        <a:p>
          <a:endParaRPr lang="es-ES" sz="2000" b="1"/>
        </a:p>
      </dgm:t>
    </dgm:pt>
    <dgm:pt modelId="{36B97F3C-A105-40F4-BF7D-2732CFCB9E51}" type="sibTrans" cxnId="{DBA26916-DA74-4D9E-9A2B-8983661A5019}">
      <dgm:prSet/>
      <dgm:spPr/>
      <dgm:t>
        <a:bodyPr/>
        <a:lstStyle/>
        <a:p>
          <a:endParaRPr lang="es-ES" sz="2000" b="1"/>
        </a:p>
      </dgm:t>
    </dgm:pt>
    <dgm:pt modelId="{45431AED-D49D-42B7-B11C-F92E64D904A0}">
      <dgm:prSet phldrT="[Texto]" custT="1"/>
      <dgm:spPr/>
      <dgm:t>
        <a:bodyPr/>
        <a:lstStyle/>
        <a:p>
          <a:pPr>
            <a:spcAft>
              <a:spcPts val="0"/>
            </a:spcAft>
          </a:pPr>
          <a:r>
            <a:rPr lang="en" sz="2000" b="1" dirty="0"/>
            <a:t>Amaute ka mi dingin ka bawl ding hi</a:t>
          </a:r>
        </a:p>
      </dgm:t>
    </dgm:pt>
    <dgm:pt modelId="{7AB8D73E-7857-452F-9487-6953BA9B4782}" type="parTrans" cxnId="{A5414586-435C-4023-815C-F9E142E348EB}">
      <dgm:prSet/>
      <dgm:spPr/>
      <dgm:t>
        <a:bodyPr/>
        <a:lstStyle/>
        <a:p>
          <a:endParaRPr lang="es-ES" sz="2000" b="1"/>
        </a:p>
      </dgm:t>
    </dgm:pt>
    <dgm:pt modelId="{A2DA2BB2-6B85-4F5E-838D-AE632F4F8DE3}" type="sibTrans" cxnId="{A5414586-435C-4023-815C-F9E142E348EB}">
      <dgm:prSet/>
      <dgm:spPr/>
      <dgm:t>
        <a:bodyPr/>
        <a:lstStyle/>
        <a:p>
          <a:endParaRPr lang="es-ES" sz="2000" b="1"/>
        </a:p>
      </dgm:t>
    </dgm:pt>
    <dgm:pt modelId="{6FFB3ADF-5A12-4E0A-843A-C6B4289115EF}">
      <dgm:prSet phldrT="[Texto]" custT="1"/>
      <dgm:spPr/>
      <dgm:t>
        <a:bodyPr/>
        <a:lstStyle/>
        <a:p>
          <a:r>
            <a:rPr lang="en" sz="2000" b="1" dirty="0"/>
            <a:t>Amaute Pasian kahi ding hi</a:t>
          </a:r>
        </a:p>
      </dgm:t>
    </dgm:pt>
    <dgm:pt modelId="{633FEC5A-9233-4DFB-B7AB-846EF1FE5131}" type="parTrans" cxnId="{E6F4F668-35C8-4C91-A121-91585D70E3BA}">
      <dgm:prSet/>
      <dgm:spPr/>
      <dgm:t>
        <a:bodyPr/>
        <a:lstStyle/>
        <a:p>
          <a:endParaRPr lang="es-ES" sz="2000" b="1"/>
        </a:p>
      </dgm:t>
    </dgm:pt>
    <dgm:pt modelId="{72CE8F59-099E-47E6-86DF-4D735966C3A3}" type="sibTrans" cxnId="{E6F4F668-35C8-4C91-A121-91585D70E3BA}">
      <dgm:prSet/>
      <dgm:spPr/>
      <dgm:t>
        <a:bodyPr/>
        <a:lstStyle/>
        <a:p>
          <a:endParaRPr lang="es-ES" sz="2000" b="1"/>
        </a:p>
      </dgm:t>
    </dgm:pt>
    <dgm:pt modelId="{AB77F64E-E5A7-4DED-B78F-A3FB8E8570E0}">
      <dgm:prSet phldrT="[Texto]" custT="1"/>
      <dgm:spPr/>
      <dgm:t>
        <a:bodyPr/>
        <a:lstStyle/>
        <a:p>
          <a:r>
            <a:rPr lang="en" sz="2000" b="1" dirty="0"/>
            <a:t>Amaute Canaan gam kapia ding hi</a:t>
          </a:r>
        </a:p>
      </dgm:t>
    </dgm:pt>
    <dgm:pt modelId="{28451DF9-10FE-4E31-B05E-587BAD8AD6FD}" type="parTrans" cxnId="{CE406FC0-4701-4B2F-9E1B-F51C1B90B95A}">
      <dgm:prSet/>
      <dgm:spPr/>
      <dgm:t>
        <a:bodyPr/>
        <a:lstStyle/>
        <a:p>
          <a:endParaRPr lang="es-ES"/>
        </a:p>
      </dgm:t>
    </dgm:pt>
    <dgm:pt modelId="{B7F086DF-BC5A-4758-A94E-D2E3F5E965E6}" type="sibTrans" cxnId="{CE406FC0-4701-4B2F-9E1B-F51C1B90B95A}">
      <dgm:prSet/>
      <dgm:spPr/>
      <dgm:t>
        <a:bodyPr/>
        <a:lstStyle/>
        <a:p>
          <a:endParaRPr lang="es-ES"/>
        </a:p>
      </dgm:t>
    </dgm:pt>
    <dgm:pt modelId="{BD0F7B0C-9B38-4CF6-96BE-DBC1CB353F4F}" type="pres">
      <dgm:prSet presAssocID="{6A007B24-054A-41C8-8479-F532ED99647A}" presName="diagram" presStyleCnt="0">
        <dgm:presLayoutVars>
          <dgm:chPref val="1"/>
          <dgm:dir/>
          <dgm:animOne val="branch"/>
          <dgm:animLvl val="lvl"/>
          <dgm:resizeHandles/>
        </dgm:presLayoutVars>
      </dgm:prSet>
      <dgm:spPr/>
    </dgm:pt>
    <dgm:pt modelId="{1B539E63-7BD6-431C-92E7-19487E1E585A}" type="pres">
      <dgm:prSet presAssocID="{FDBE2B4B-880D-44A5-BA1E-738A471907D8}" presName="root" presStyleCnt="0"/>
      <dgm:spPr/>
    </dgm:pt>
    <dgm:pt modelId="{AB213338-C813-4077-9EBF-5E67351CBAA6}" type="pres">
      <dgm:prSet presAssocID="{FDBE2B4B-880D-44A5-BA1E-738A471907D8}" presName="rootComposite" presStyleCnt="0"/>
      <dgm:spPr/>
    </dgm:pt>
    <dgm:pt modelId="{D2BD0434-E91C-4713-8F0C-CE80D6A71EFF}" type="pres">
      <dgm:prSet presAssocID="{FDBE2B4B-880D-44A5-BA1E-738A471907D8}" presName="rootText" presStyleLbl="node1" presStyleIdx="0" presStyleCnt="2" custScaleX="401084" custLinFactX="-92703" custLinFactNeighborX="-100000"/>
      <dgm:spPr/>
    </dgm:pt>
    <dgm:pt modelId="{91026478-1CA7-4BAD-B9D0-CC535E43C7D2}" type="pres">
      <dgm:prSet presAssocID="{FDBE2B4B-880D-44A5-BA1E-738A471907D8}" presName="rootConnector" presStyleLbl="node1" presStyleIdx="0" presStyleCnt="2"/>
      <dgm:spPr/>
    </dgm:pt>
    <dgm:pt modelId="{D8FFFB8F-5383-4284-8E38-A9932A73BB7E}" type="pres">
      <dgm:prSet presAssocID="{FDBE2B4B-880D-44A5-BA1E-738A471907D8}" presName="childShape" presStyleCnt="0"/>
      <dgm:spPr/>
    </dgm:pt>
    <dgm:pt modelId="{08F6AAAA-D8E6-4B28-A525-73E230E248FD}" type="pres">
      <dgm:prSet presAssocID="{887FE00A-7D42-4E84-88F3-ABC49DBF1E9F}" presName="Name13" presStyleLbl="parChTrans1D2" presStyleIdx="0" presStyleCnt="11"/>
      <dgm:spPr/>
    </dgm:pt>
    <dgm:pt modelId="{B76A652E-E40F-4CE7-A0E6-7E225E9EBE45}" type="pres">
      <dgm:prSet presAssocID="{5FC4C79C-629B-4024-B3F8-B22E6748376A}" presName="childText" presStyleLbl="bgAcc1" presStyleIdx="0" presStyleCnt="11" custScaleX="493077" custScaleY="154745" custLinFactX="-81288" custLinFactNeighborX="-100000">
        <dgm:presLayoutVars>
          <dgm:bulletEnabled val="1"/>
        </dgm:presLayoutVars>
      </dgm:prSet>
      <dgm:spPr/>
    </dgm:pt>
    <dgm:pt modelId="{3749E4E8-AC38-4211-BAFB-30B99EDA119E}" type="pres">
      <dgm:prSet presAssocID="{DD48D75E-09B5-4890-B372-5194507A25FD}" presName="Name13" presStyleLbl="parChTrans1D2" presStyleIdx="1" presStyleCnt="11"/>
      <dgm:spPr/>
    </dgm:pt>
    <dgm:pt modelId="{1F91FA3C-876E-4C39-9C5B-3ADBB1C6F206}" type="pres">
      <dgm:prSet presAssocID="{116E2701-BAA1-4773-9B70-3D8C9EE29078}" presName="childText" presStyleLbl="bgAcc1" presStyleIdx="1" presStyleCnt="11" custScaleX="493077" custScaleY="154745" custLinFactX="-81288" custLinFactNeighborX="-100000">
        <dgm:presLayoutVars>
          <dgm:bulletEnabled val="1"/>
        </dgm:presLayoutVars>
      </dgm:prSet>
      <dgm:spPr/>
    </dgm:pt>
    <dgm:pt modelId="{48430AA8-6DB6-4CAB-A95C-B1CB7F6A4CFA}" type="pres">
      <dgm:prSet presAssocID="{4F00C094-C983-4755-83EF-8174411FA3D3}" presName="Name13" presStyleLbl="parChTrans1D2" presStyleIdx="2" presStyleCnt="11"/>
      <dgm:spPr/>
    </dgm:pt>
    <dgm:pt modelId="{70508775-F007-40A3-AAE7-EAC9CD6B1F64}" type="pres">
      <dgm:prSet presAssocID="{06D4A2CD-68A6-424B-85B8-0A46DCD45F82}" presName="childText" presStyleLbl="bgAcc1" presStyleIdx="2" presStyleCnt="11" custScaleX="493077" custScaleY="154745" custLinFactX="-81288" custLinFactNeighborX="-100000">
        <dgm:presLayoutVars>
          <dgm:bulletEnabled val="1"/>
        </dgm:presLayoutVars>
      </dgm:prSet>
      <dgm:spPr/>
    </dgm:pt>
    <dgm:pt modelId="{B81243C3-2355-447E-B86D-A476F0F9BEA7}" type="pres">
      <dgm:prSet presAssocID="{39BDF7F7-8C2D-4D96-A2F8-D8D0FD5F005C}" presName="Name13" presStyleLbl="parChTrans1D2" presStyleIdx="3" presStyleCnt="11"/>
      <dgm:spPr/>
    </dgm:pt>
    <dgm:pt modelId="{FD9F2B9D-42CE-4B44-8D29-23C996307518}" type="pres">
      <dgm:prSet presAssocID="{FEE29EFB-8B61-4E4C-9202-8DC633F8DFC7}" presName="childText" presStyleLbl="bgAcc1" presStyleIdx="3" presStyleCnt="11" custScaleX="493077" custScaleY="154745" custLinFactX="-81288" custLinFactNeighborX="-100000">
        <dgm:presLayoutVars>
          <dgm:bulletEnabled val="1"/>
        </dgm:presLayoutVars>
      </dgm:prSet>
      <dgm:spPr/>
    </dgm:pt>
    <dgm:pt modelId="{CD9163F5-12D1-4C79-BB1E-E2A323623614}" type="pres">
      <dgm:prSet presAssocID="{F2082694-A5EF-4DE7-8DC5-72830CBEC624}" presName="Name13" presStyleLbl="parChTrans1D2" presStyleIdx="4" presStyleCnt="11"/>
      <dgm:spPr/>
    </dgm:pt>
    <dgm:pt modelId="{7823029D-24F6-41D6-BEFD-24031D346382}" type="pres">
      <dgm:prSet presAssocID="{A8AFB6E0-D804-4F16-B740-1289401CE3AE}" presName="childText" presStyleLbl="bgAcc1" presStyleIdx="4" presStyleCnt="11" custScaleX="493077" custScaleY="154745" custLinFactX="-81288" custLinFactNeighborX="-100000">
        <dgm:presLayoutVars>
          <dgm:bulletEnabled val="1"/>
        </dgm:presLayoutVars>
      </dgm:prSet>
      <dgm:spPr/>
    </dgm:pt>
    <dgm:pt modelId="{97377611-0F1B-495B-800C-25FCC3049FCD}" type="pres">
      <dgm:prSet presAssocID="{144333C5-8112-45E5-A53F-427347613F04}" presName="root" presStyleCnt="0"/>
      <dgm:spPr/>
    </dgm:pt>
    <dgm:pt modelId="{27BB95B3-8B9D-4736-8765-48920AA7A04B}" type="pres">
      <dgm:prSet presAssocID="{144333C5-8112-45E5-A53F-427347613F04}" presName="rootComposite" presStyleCnt="0"/>
      <dgm:spPr/>
    </dgm:pt>
    <dgm:pt modelId="{EC7D247F-690A-43CC-8F1E-A8548CEC70B7}" type="pres">
      <dgm:prSet presAssocID="{144333C5-8112-45E5-A53F-427347613F04}" presName="rootText" presStyleLbl="node1" presStyleIdx="1" presStyleCnt="2" custScaleX="345413" custLinFactX="-16789" custLinFactNeighborX="-100000" custLinFactNeighborY="-211"/>
      <dgm:spPr/>
    </dgm:pt>
    <dgm:pt modelId="{AF31B36C-DF8E-46A0-B4CA-155F34DC0371}" type="pres">
      <dgm:prSet presAssocID="{144333C5-8112-45E5-A53F-427347613F04}" presName="rootConnector" presStyleLbl="node1" presStyleIdx="1" presStyleCnt="2"/>
      <dgm:spPr/>
    </dgm:pt>
    <dgm:pt modelId="{936AB28A-4204-42C6-B7E7-28457B386707}" type="pres">
      <dgm:prSet presAssocID="{144333C5-8112-45E5-A53F-427347613F04}" presName="childShape" presStyleCnt="0"/>
      <dgm:spPr/>
    </dgm:pt>
    <dgm:pt modelId="{D41BBAB7-6096-40F6-95D9-14624A9B0FC6}" type="pres">
      <dgm:prSet presAssocID="{FC68B5D2-E39E-4ED9-9736-3C4DB5F70A58}" presName="Name13" presStyleLbl="parChTrans1D2" presStyleIdx="5" presStyleCnt="11"/>
      <dgm:spPr/>
    </dgm:pt>
    <dgm:pt modelId="{49FF4BF1-3F20-4D9F-9C42-024DC576218D}" type="pres">
      <dgm:prSet presAssocID="{2FA30455-E9E7-4FA5-A3C9-06B6A51556AD}" presName="childText" presStyleLbl="bgAcc1" presStyleIdx="5" presStyleCnt="11" custScaleX="581283" custScaleY="132873" custLinFactX="-52749" custLinFactNeighborX="-100000" custLinFactNeighborY="-211">
        <dgm:presLayoutVars>
          <dgm:bulletEnabled val="1"/>
        </dgm:presLayoutVars>
      </dgm:prSet>
      <dgm:spPr/>
    </dgm:pt>
    <dgm:pt modelId="{D264CDA2-959C-4332-83D0-29F23DC13F89}" type="pres">
      <dgm:prSet presAssocID="{91D41D9F-C6EC-494B-83E9-56B06C86CFA1}" presName="Name13" presStyleLbl="parChTrans1D2" presStyleIdx="6" presStyleCnt="11"/>
      <dgm:spPr/>
    </dgm:pt>
    <dgm:pt modelId="{0EA50098-44D4-49D6-BA4F-F8F0602CAB97}" type="pres">
      <dgm:prSet presAssocID="{D59C7C82-331C-4A7A-A171-BECE0C95AEC5}" presName="childText" presStyleLbl="bgAcc1" presStyleIdx="6" presStyleCnt="11" custScaleX="581283" custScaleY="134020" custLinFactX="-52749" custLinFactNeighborX="-100000" custLinFactNeighborY="-211">
        <dgm:presLayoutVars>
          <dgm:bulletEnabled val="1"/>
        </dgm:presLayoutVars>
      </dgm:prSet>
      <dgm:spPr/>
    </dgm:pt>
    <dgm:pt modelId="{93A50A6D-C96B-4FBD-9017-877882150183}" type="pres">
      <dgm:prSet presAssocID="{3EDA6DAC-A971-4DE6-BF23-9F5DCF416284}" presName="Name13" presStyleLbl="parChTrans1D2" presStyleIdx="7" presStyleCnt="11"/>
      <dgm:spPr/>
    </dgm:pt>
    <dgm:pt modelId="{CBC1A523-D165-4D06-A252-CB406E710E61}" type="pres">
      <dgm:prSet presAssocID="{DAD6F6C7-5981-45AB-89B9-1F9A1BE68847}" presName="childText" presStyleLbl="bgAcc1" presStyleIdx="7" presStyleCnt="11" custScaleX="581283" custScaleY="134020" custLinFactX="-52749" custLinFactNeighborX="-100000" custLinFactNeighborY="-211">
        <dgm:presLayoutVars>
          <dgm:bulletEnabled val="1"/>
        </dgm:presLayoutVars>
      </dgm:prSet>
      <dgm:spPr/>
    </dgm:pt>
    <dgm:pt modelId="{FC544EDE-1920-4EF6-BBC4-9A9B6C0A7D47}" type="pres">
      <dgm:prSet presAssocID="{7AB8D73E-7857-452F-9487-6953BA9B4782}" presName="Name13" presStyleLbl="parChTrans1D2" presStyleIdx="8" presStyleCnt="11"/>
      <dgm:spPr/>
    </dgm:pt>
    <dgm:pt modelId="{6D17A06B-4AB5-490A-BE50-8F7C04EF6171}" type="pres">
      <dgm:prSet presAssocID="{45431AED-D49D-42B7-B11C-F92E64D904A0}" presName="childText" presStyleLbl="bgAcc1" presStyleIdx="8" presStyleCnt="11" custScaleX="581283" custScaleY="134020" custLinFactX="-52749" custLinFactNeighborX="-100000" custLinFactNeighborY="-211">
        <dgm:presLayoutVars>
          <dgm:bulletEnabled val="1"/>
        </dgm:presLayoutVars>
      </dgm:prSet>
      <dgm:spPr/>
    </dgm:pt>
    <dgm:pt modelId="{F84B7CBF-10FD-4BCD-9113-EEB22E607B3E}" type="pres">
      <dgm:prSet presAssocID="{633FEC5A-9233-4DFB-B7AB-846EF1FE5131}" presName="Name13" presStyleLbl="parChTrans1D2" presStyleIdx="9" presStyleCnt="11"/>
      <dgm:spPr/>
    </dgm:pt>
    <dgm:pt modelId="{2DCC2682-82D8-4132-9F41-16F25ED7272B}" type="pres">
      <dgm:prSet presAssocID="{6FFB3ADF-5A12-4E0A-843A-C6B4289115EF}" presName="childText" presStyleLbl="bgAcc1" presStyleIdx="9" presStyleCnt="11" custScaleX="581283" custLinFactX="-52749" custLinFactNeighborX="-100000" custLinFactNeighborY="-211">
        <dgm:presLayoutVars>
          <dgm:bulletEnabled val="1"/>
        </dgm:presLayoutVars>
      </dgm:prSet>
      <dgm:spPr/>
    </dgm:pt>
    <dgm:pt modelId="{12FA91CB-0F4D-44BE-819F-9233F6F5434C}" type="pres">
      <dgm:prSet presAssocID="{28451DF9-10FE-4E31-B05E-587BAD8AD6FD}" presName="Name13" presStyleLbl="parChTrans1D2" presStyleIdx="10" presStyleCnt="11"/>
      <dgm:spPr/>
    </dgm:pt>
    <dgm:pt modelId="{79DDD4C1-462B-4119-8CBF-CF44941C33E1}" type="pres">
      <dgm:prSet presAssocID="{AB77F64E-E5A7-4DED-B78F-A3FB8E8570E0}" presName="childText" presStyleLbl="bgAcc1" presStyleIdx="10" presStyleCnt="11" custScaleX="568797" custScaleY="144834" custLinFactX="-45969" custLinFactNeighborX="-100000" custLinFactNeighborY="-211">
        <dgm:presLayoutVars>
          <dgm:bulletEnabled val="1"/>
        </dgm:presLayoutVars>
      </dgm:prSet>
      <dgm:spPr/>
    </dgm:pt>
  </dgm:ptLst>
  <dgm:cxnLst>
    <dgm:cxn modelId="{00416703-8E87-487B-AA3E-37ED8D5CF785}" srcId="{144333C5-8112-45E5-A53F-427347613F04}" destId="{2FA30455-E9E7-4FA5-A3C9-06B6A51556AD}" srcOrd="0" destOrd="0" parTransId="{FC68B5D2-E39E-4ED9-9736-3C4DB5F70A58}" sibTransId="{3E97955A-FBAE-4E58-BCE0-799ED0970FCF}"/>
    <dgm:cxn modelId="{51EF6708-1F3A-4AD2-BD53-4197926C803B}" srcId="{FDBE2B4B-880D-44A5-BA1E-738A471907D8}" destId="{06D4A2CD-68A6-424B-85B8-0A46DCD45F82}" srcOrd="2" destOrd="0" parTransId="{4F00C094-C983-4755-83EF-8174411FA3D3}" sibTransId="{8003FF38-C1EB-4D72-A55C-B956E10C8EE5}"/>
    <dgm:cxn modelId="{5800F212-0FB6-4B9A-9905-F29FECB708A1}" srcId="{FDBE2B4B-880D-44A5-BA1E-738A471907D8}" destId="{A8AFB6E0-D804-4F16-B740-1289401CE3AE}" srcOrd="4" destOrd="0" parTransId="{F2082694-A5EF-4DE7-8DC5-72830CBEC624}" sibTransId="{797ADA35-8375-42A0-AEE2-A275BC9C35EA}"/>
    <dgm:cxn modelId="{EF3C4015-10BD-42E7-B0DA-0F8D362FD979}" type="presOf" srcId="{A8AFB6E0-D804-4F16-B740-1289401CE3AE}" destId="{7823029D-24F6-41D6-BEFD-24031D346382}" srcOrd="0" destOrd="0" presId="urn:microsoft.com/office/officeart/2005/8/layout/hierarchy3"/>
    <dgm:cxn modelId="{684D5C15-9AFC-470A-A4B8-812CB7FCEE4A}" type="presOf" srcId="{6FFB3ADF-5A12-4E0A-843A-C6B4289115EF}" destId="{2DCC2682-82D8-4132-9F41-16F25ED7272B}" srcOrd="0" destOrd="0" presId="urn:microsoft.com/office/officeart/2005/8/layout/hierarchy3"/>
    <dgm:cxn modelId="{DBA26916-DA74-4D9E-9A2B-8983661A5019}" srcId="{144333C5-8112-45E5-A53F-427347613F04}" destId="{DAD6F6C7-5981-45AB-89B9-1F9A1BE68847}" srcOrd="2" destOrd="0" parTransId="{3EDA6DAC-A971-4DE6-BF23-9F5DCF416284}" sibTransId="{36B97F3C-A105-40F4-BF7D-2732CFCB9E51}"/>
    <dgm:cxn modelId="{BCB75817-1F90-4849-AC28-5E3B6F4FB675}" type="presOf" srcId="{FC68B5D2-E39E-4ED9-9736-3C4DB5F70A58}" destId="{D41BBAB7-6096-40F6-95D9-14624A9B0FC6}" srcOrd="0" destOrd="0" presId="urn:microsoft.com/office/officeart/2005/8/layout/hierarchy3"/>
    <dgm:cxn modelId="{0592DA1D-135F-41C5-9050-492BEB233F38}" type="presOf" srcId="{7AB8D73E-7857-452F-9487-6953BA9B4782}" destId="{FC544EDE-1920-4EF6-BBC4-9A9B6C0A7D47}" srcOrd="0" destOrd="0" presId="urn:microsoft.com/office/officeart/2005/8/layout/hierarchy3"/>
    <dgm:cxn modelId="{2CFA2C2E-E2FA-4307-A089-D0FB8F84D858}" srcId="{6A007B24-054A-41C8-8479-F532ED99647A}" destId="{144333C5-8112-45E5-A53F-427347613F04}" srcOrd="1" destOrd="0" parTransId="{36AD300E-7471-4A6A-9B2F-0F13AF342794}" sibTransId="{1319A9FF-8C23-4571-B277-C9CF68CCA29E}"/>
    <dgm:cxn modelId="{593D292F-0284-4A15-BA02-B5F5C7F4BC50}" type="presOf" srcId="{F2082694-A5EF-4DE7-8DC5-72830CBEC624}" destId="{CD9163F5-12D1-4C79-BB1E-E2A323623614}" srcOrd="0" destOrd="0" presId="urn:microsoft.com/office/officeart/2005/8/layout/hierarchy3"/>
    <dgm:cxn modelId="{74F6C632-3BF3-4862-B9C9-0F4F014B5360}" type="presOf" srcId="{FEE29EFB-8B61-4E4C-9202-8DC633F8DFC7}" destId="{FD9F2B9D-42CE-4B44-8D29-23C996307518}" srcOrd="0" destOrd="0" presId="urn:microsoft.com/office/officeart/2005/8/layout/hierarchy3"/>
    <dgm:cxn modelId="{51DE7C40-058A-42DD-8B6C-0B82B931AFE5}" type="presOf" srcId="{AB77F64E-E5A7-4DED-B78F-A3FB8E8570E0}" destId="{79DDD4C1-462B-4119-8CBF-CF44941C33E1}" srcOrd="0" destOrd="0" presId="urn:microsoft.com/office/officeart/2005/8/layout/hierarchy3"/>
    <dgm:cxn modelId="{96E4985D-339B-4F8E-8448-C793AC5839B1}" type="presOf" srcId="{FDBE2B4B-880D-44A5-BA1E-738A471907D8}" destId="{91026478-1CA7-4BAD-B9D0-CC535E43C7D2}" srcOrd="1" destOrd="0" presId="urn:microsoft.com/office/officeart/2005/8/layout/hierarchy3"/>
    <dgm:cxn modelId="{C996E262-4C36-4A4C-A762-87F0B84EE9C8}" type="presOf" srcId="{FDBE2B4B-880D-44A5-BA1E-738A471907D8}" destId="{D2BD0434-E91C-4713-8F0C-CE80D6A71EFF}" srcOrd="0" destOrd="0" presId="urn:microsoft.com/office/officeart/2005/8/layout/hierarchy3"/>
    <dgm:cxn modelId="{96EC6767-4408-4888-B9EF-701F44C35288}" srcId="{FDBE2B4B-880D-44A5-BA1E-738A471907D8}" destId="{5FC4C79C-629B-4024-B3F8-B22E6748376A}" srcOrd="0" destOrd="0" parTransId="{887FE00A-7D42-4E84-88F3-ABC49DBF1E9F}" sibTransId="{3B41628A-09E8-4FD6-9454-B5B5FE6167A8}"/>
    <dgm:cxn modelId="{68CCD948-5587-4C4A-BE3D-0D59FD0BED68}" type="presOf" srcId="{D59C7C82-331C-4A7A-A171-BECE0C95AEC5}" destId="{0EA50098-44D4-49D6-BA4F-F8F0602CAB97}" srcOrd="0" destOrd="0" presId="urn:microsoft.com/office/officeart/2005/8/layout/hierarchy3"/>
    <dgm:cxn modelId="{E6F4F668-35C8-4C91-A121-91585D70E3BA}" srcId="{144333C5-8112-45E5-A53F-427347613F04}" destId="{6FFB3ADF-5A12-4E0A-843A-C6B4289115EF}" srcOrd="4" destOrd="0" parTransId="{633FEC5A-9233-4DFB-B7AB-846EF1FE5131}" sibTransId="{72CE8F59-099E-47E6-86DF-4D735966C3A3}"/>
    <dgm:cxn modelId="{B3025B4F-E356-4711-A100-F6B23024C1A1}" type="presOf" srcId="{5FC4C79C-629B-4024-B3F8-B22E6748376A}" destId="{B76A652E-E40F-4CE7-A0E6-7E225E9EBE45}" srcOrd="0" destOrd="0" presId="urn:microsoft.com/office/officeart/2005/8/layout/hierarchy3"/>
    <dgm:cxn modelId="{A5414586-435C-4023-815C-F9E142E348EB}" srcId="{144333C5-8112-45E5-A53F-427347613F04}" destId="{45431AED-D49D-42B7-B11C-F92E64D904A0}" srcOrd="3" destOrd="0" parTransId="{7AB8D73E-7857-452F-9487-6953BA9B4782}" sibTransId="{A2DA2BB2-6B85-4F5E-838D-AE632F4F8DE3}"/>
    <dgm:cxn modelId="{9B1E0388-7142-466A-81CD-87A0A24CC1AA}" type="presOf" srcId="{144333C5-8112-45E5-A53F-427347613F04}" destId="{EC7D247F-690A-43CC-8F1E-A8548CEC70B7}" srcOrd="0" destOrd="0" presId="urn:microsoft.com/office/officeart/2005/8/layout/hierarchy3"/>
    <dgm:cxn modelId="{AE033496-EE84-4024-805B-821806C9343F}" type="presOf" srcId="{4F00C094-C983-4755-83EF-8174411FA3D3}" destId="{48430AA8-6DB6-4CAB-A95C-B1CB7F6A4CFA}" srcOrd="0" destOrd="0" presId="urn:microsoft.com/office/officeart/2005/8/layout/hierarchy3"/>
    <dgm:cxn modelId="{D93FAD9E-2068-48E2-9934-CE4D2EEEC980}" srcId="{6A007B24-054A-41C8-8479-F532ED99647A}" destId="{FDBE2B4B-880D-44A5-BA1E-738A471907D8}" srcOrd="0" destOrd="0" parTransId="{6519F864-260D-4F9E-8E3E-8980920C13DA}" sibTransId="{C99BA550-74AA-45EF-8944-EFF6D3B79A46}"/>
    <dgm:cxn modelId="{018BF3B4-9E76-4813-9707-D1C38423AB1F}" type="presOf" srcId="{6A007B24-054A-41C8-8479-F532ED99647A}" destId="{BD0F7B0C-9B38-4CF6-96BE-DBC1CB353F4F}" srcOrd="0" destOrd="0" presId="urn:microsoft.com/office/officeart/2005/8/layout/hierarchy3"/>
    <dgm:cxn modelId="{797DF1B5-E60D-472B-BCC9-5793179F5706}" srcId="{FDBE2B4B-880D-44A5-BA1E-738A471907D8}" destId="{116E2701-BAA1-4773-9B70-3D8C9EE29078}" srcOrd="1" destOrd="0" parTransId="{DD48D75E-09B5-4890-B372-5194507A25FD}" sibTransId="{E1313B1E-FB5D-4988-828C-E3FEB6DCA4C5}"/>
    <dgm:cxn modelId="{F9A13CB6-3A95-4381-9A6C-CED184AAFF85}" type="presOf" srcId="{2FA30455-E9E7-4FA5-A3C9-06B6A51556AD}" destId="{49FF4BF1-3F20-4D9F-9C42-024DC576218D}" srcOrd="0" destOrd="0" presId="urn:microsoft.com/office/officeart/2005/8/layout/hierarchy3"/>
    <dgm:cxn modelId="{ECD9C9BA-1E63-4563-AC78-BDAF824505EF}" srcId="{144333C5-8112-45E5-A53F-427347613F04}" destId="{D59C7C82-331C-4A7A-A171-BECE0C95AEC5}" srcOrd="1" destOrd="0" parTransId="{91D41D9F-C6EC-494B-83E9-56B06C86CFA1}" sibTransId="{6AC756C3-5214-4395-A3B8-00FF2E1A7A20}"/>
    <dgm:cxn modelId="{AFB317C0-FF3E-4C65-9059-3E3A4DA21F08}" type="presOf" srcId="{91D41D9F-C6EC-494B-83E9-56B06C86CFA1}" destId="{D264CDA2-959C-4332-83D0-29F23DC13F89}" srcOrd="0" destOrd="0" presId="urn:microsoft.com/office/officeart/2005/8/layout/hierarchy3"/>
    <dgm:cxn modelId="{CE406FC0-4701-4B2F-9E1B-F51C1B90B95A}" srcId="{144333C5-8112-45E5-A53F-427347613F04}" destId="{AB77F64E-E5A7-4DED-B78F-A3FB8E8570E0}" srcOrd="5" destOrd="0" parTransId="{28451DF9-10FE-4E31-B05E-587BAD8AD6FD}" sibTransId="{B7F086DF-BC5A-4758-A94E-D2E3F5E965E6}"/>
    <dgm:cxn modelId="{F5DB16C2-677D-4785-B142-673D960C96E6}" type="presOf" srcId="{DAD6F6C7-5981-45AB-89B9-1F9A1BE68847}" destId="{CBC1A523-D165-4D06-A252-CB406E710E61}" srcOrd="0" destOrd="0" presId="urn:microsoft.com/office/officeart/2005/8/layout/hierarchy3"/>
    <dgm:cxn modelId="{37F43BC3-E767-49A4-A3E6-0178DC189D69}" type="presOf" srcId="{144333C5-8112-45E5-A53F-427347613F04}" destId="{AF31B36C-DF8E-46A0-B4CA-155F34DC0371}" srcOrd="1" destOrd="0" presId="urn:microsoft.com/office/officeart/2005/8/layout/hierarchy3"/>
    <dgm:cxn modelId="{B31EB2C8-5C8C-4B85-9A3E-951384D1DEFB}" type="presOf" srcId="{3EDA6DAC-A971-4DE6-BF23-9F5DCF416284}" destId="{93A50A6D-C96B-4FBD-9017-877882150183}" srcOrd="0" destOrd="0" presId="urn:microsoft.com/office/officeart/2005/8/layout/hierarchy3"/>
    <dgm:cxn modelId="{B76F31C9-23F9-42F8-A1FC-1CB3E52E4FB1}" srcId="{FDBE2B4B-880D-44A5-BA1E-738A471907D8}" destId="{FEE29EFB-8B61-4E4C-9202-8DC633F8DFC7}" srcOrd="3" destOrd="0" parTransId="{39BDF7F7-8C2D-4D96-A2F8-D8D0FD5F005C}" sibTransId="{6AD4273C-02B1-4B75-BB16-2E8E5A83E428}"/>
    <dgm:cxn modelId="{BB0EEFD4-16A7-4AFF-9744-EDC6F351B455}" type="presOf" srcId="{887FE00A-7D42-4E84-88F3-ABC49DBF1E9F}" destId="{08F6AAAA-D8E6-4B28-A525-73E230E248FD}" srcOrd="0" destOrd="0" presId="urn:microsoft.com/office/officeart/2005/8/layout/hierarchy3"/>
    <dgm:cxn modelId="{2E8912DB-9AE8-4114-9ED4-95CE4FB72F94}" type="presOf" srcId="{45431AED-D49D-42B7-B11C-F92E64D904A0}" destId="{6D17A06B-4AB5-490A-BE50-8F7C04EF6171}" srcOrd="0" destOrd="0" presId="urn:microsoft.com/office/officeart/2005/8/layout/hierarchy3"/>
    <dgm:cxn modelId="{679787DB-8F83-446F-B3D9-6E54D9C76D7C}" type="presOf" srcId="{DD48D75E-09B5-4890-B372-5194507A25FD}" destId="{3749E4E8-AC38-4211-BAFB-30B99EDA119E}" srcOrd="0" destOrd="0" presId="urn:microsoft.com/office/officeart/2005/8/layout/hierarchy3"/>
    <dgm:cxn modelId="{194959E9-3DBC-4377-B136-233243FCD7A7}" type="presOf" srcId="{06D4A2CD-68A6-424B-85B8-0A46DCD45F82}" destId="{70508775-F007-40A3-AAE7-EAC9CD6B1F64}" srcOrd="0" destOrd="0" presId="urn:microsoft.com/office/officeart/2005/8/layout/hierarchy3"/>
    <dgm:cxn modelId="{276F47ED-65D8-4912-A558-FEDAFB9B3436}" type="presOf" srcId="{39BDF7F7-8C2D-4D96-A2F8-D8D0FD5F005C}" destId="{B81243C3-2355-447E-B86D-A476F0F9BEA7}" srcOrd="0" destOrd="0" presId="urn:microsoft.com/office/officeart/2005/8/layout/hierarchy3"/>
    <dgm:cxn modelId="{26DF04F6-4E3F-48E4-901C-EB0DE6F346F7}" type="presOf" srcId="{116E2701-BAA1-4773-9B70-3D8C9EE29078}" destId="{1F91FA3C-876E-4C39-9C5B-3ADBB1C6F206}" srcOrd="0" destOrd="0" presId="urn:microsoft.com/office/officeart/2005/8/layout/hierarchy3"/>
    <dgm:cxn modelId="{51E657F6-2D78-4FB1-9D75-CF5C08B65464}" type="presOf" srcId="{633FEC5A-9233-4DFB-B7AB-846EF1FE5131}" destId="{F84B7CBF-10FD-4BCD-9113-EEB22E607B3E}" srcOrd="0" destOrd="0" presId="urn:microsoft.com/office/officeart/2005/8/layout/hierarchy3"/>
    <dgm:cxn modelId="{AE52A6F8-9AE8-4C17-93EC-2C560E20118D}" type="presOf" srcId="{28451DF9-10FE-4E31-B05E-587BAD8AD6FD}" destId="{12FA91CB-0F4D-44BE-819F-9233F6F5434C}" srcOrd="0" destOrd="0" presId="urn:microsoft.com/office/officeart/2005/8/layout/hierarchy3"/>
    <dgm:cxn modelId="{EDCB87A9-B6C4-405B-A7C3-0793FCEBEE70}" type="presParOf" srcId="{BD0F7B0C-9B38-4CF6-96BE-DBC1CB353F4F}" destId="{1B539E63-7BD6-431C-92E7-19487E1E585A}" srcOrd="0" destOrd="0" presId="urn:microsoft.com/office/officeart/2005/8/layout/hierarchy3"/>
    <dgm:cxn modelId="{092DF1A7-116B-40BE-A9EF-5968E5290E1A}" type="presParOf" srcId="{1B539E63-7BD6-431C-92E7-19487E1E585A}" destId="{AB213338-C813-4077-9EBF-5E67351CBAA6}" srcOrd="0" destOrd="0" presId="urn:microsoft.com/office/officeart/2005/8/layout/hierarchy3"/>
    <dgm:cxn modelId="{F232C100-6F82-4D08-88C4-1E35F10A7AB0}" type="presParOf" srcId="{AB213338-C813-4077-9EBF-5E67351CBAA6}" destId="{D2BD0434-E91C-4713-8F0C-CE80D6A71EFF}" srcOrd="0" destOrd="0" presId="urn:microsoft.com/office/officeart/2005/8/layout/hierarchy3"/>
    <dgm:cxn modelId="{51043A3E-8794-4505-938A-8068E8CE3819}" type="presParOf" srcId="{AB213338-C813-4077-9EBF-5E67351CBAA6}" destId="{91026478-1CA7-4BAD-B9D0-CC535E43C7D2}" srcOrd="1" destOrd="0" presId="urn:microsoft.com/office/officeart/2005/8/layout/hierarchy3"/>
    <dgm:cxn modelId="{1A2DF3A3-B604-4FC1-9990-A1EDB0C8A0EE}" type="presParOf" srcId="{1B539E63-7BD6-431C-92E7-19487E1E585A}" destId="{D8FFFB8F-5383-4284-8E38-A9932A73BB7E}" srcOrd="1" destOrd="0" presId="urn:microsoft.com/office/officeart/2005/8/layout/hierarchy3"/>
    <dgm:cxn modelId="{2134D93B-448A-4B0D-87DF-7E3D3C6FD4D3}" type="presParOf" srcId="{D8FFFB8F-5383-4284-8E38-A9932A73BB7E}" destId="{08F6AAAA-D8E6-4B28-A525-73E230E248FD}" srcOrd="0" destOrd="0" presId="urn:microsoft.com/office/officeart/2005/8/layout/hierarchy3"/>
    <dgm:cxn modelId="{19C16444-9DE3-467A-9BD6-1B1DA399DE60}" type="presParOf" srcId="{D8FFFB8F-5383-4284-8E38-A9932A73BB7E}" destId="{B76A652E-E40F-4CE7-A0E6-7E225E9EBE45}" srcOrd="1" destOrd="0" presId="urn:microsoft.com/office/officeart/2005/8/layout/hierarchy3"/>
    <dgm:cxn modelId="{9A3F5F8B-E02E-47F9-BA1E-9E863651354B}" type="presParOf" srcId="{D8FFFB8F-5383-4284-8E38-A9932A73BB7E}" destId="{3749E4E8-AC38-4211-BAFB-30B99EDA119E}" srcOrd="2" destOrd="0" presId="urn:microsoft.com/office/officeart/2005/8/layout/hierarchy3"/>
    <dgm:cxn modelId="{698F5E48-14E5-4305-81E7-C6C07BFB8290}" type="presParOf" srcId="{D8FFFB8F-5383-4284-8E38-A9932A73BB7E}" destId="{1F91FA3C-876E-4C39-9C5B-3ADBB1C6F206}" srcOrd="3" destOrd="0" presId="urn:microsoft.com/office/officeart/2005/8/layout/hierarchy3"/>
    <dgm:cxn modelId="{2224FEEF-222C-4482-B0AA-C731BA317A00}" type="presParOf" srcId="{D8FFFB8F-5383-4284-8E38-A9932A73BB7E}" destId="{48430AA8-6DB6-4CAB-A95C-B1CB7F6A4CFA}" srcOrd="4" destOrd="0" presId="urn:microsoft.com/office/officeart/2005/8/layout/hierarchy3"/>
    <dgm:cxn modelId="{3D05073F-DB7C-4549-9F8C-689B2521765A}" type="presParOf" srcId="{D8FFFB8F-5383-4284-8E38-A9932A73BB7E}" destId="{70508775-F007-40A3-AAE7-EAC9CD6B1F64}" srcOrd="5" destOrd="0" presId="urn:microsoft.com/office/officeart/2005/8/layout/hierarchy3"/>
    <dgm:cxn modelId="{C27328A2-F663-4214-9AEB-BCD68BFCFE1B}" type="presParOf" srcId="{D8FFFB8F-5383-4284-8E38-A9932A73BB7E}" destId="{B81243C3-2355-447E-B86D-A476F0F9BEA7}" srcOrd="6" destOrd="0" presId="urn:microsoft.com/office/officeart/2005/8/layout/hierarchy3"/>
    <dgm:cxn modelId="{19826C66-06CC-498B-81E5-2C30E64B1B65}" type="presParOf" srcId="{D8FFFB8F-5383-4284-8E38-A9932A73BB7E}" destId="{FD9F2B9D-42CE-4B44-8D29-23C996307518}" srcOrd="7" destOrd="0" presId="urn:microsoft.com/office/officeart/2005/8/layout/hierarchy3"/>
    <dgm:cxn modelId="{9621C69F-ABFB-4D10-9B68-24D79F87C333}" type="presParOf" srcId="{D8FFFB8F-5383-4284-8E38-A9932A73BB7E}" destId="{CD9163F5-12D1-4C79-BB1E-E2A323623614}" srcOrd="8" destOrd="0" presId="urn:microsoft.com/office/officeart/2005/8/layout/hierarchy3"/>
    <dgm:cxn modelId="{DD1D1E03-EE63-48CA-9B98-1E63F0C3DBF1}" type="presParOf" srcId="{D8FFFB8F-5383-4284-8E38-A9932A73BB7E}" destId="{7823029D-24F6-41D6-BEFD-24031D346382}" srcOrd="9" destOrd="0" presId="urn:microsoft.com/office/officeart/2005/8/layout/hierarchy3"/>
    <dgm:cxn modelId="{6EF07ECA-E85E-4ED2-9C67-AFE199B43E89}" type="presParOf" srcId="{BD0F7B0C-9B38-4CF6-96BE-DBC1CB353F4F}" destId="{97377611-0F1B-495B-800C-25FCC3049FCD}" srcOrd="1" destOrd="0" presId="urn:microsoft.com/office/officeart/2005/8/layout/hierarchy3"/>
    <dgm:cxn modelId="{89F9FD7A-E436-4FCD-A0FB-1FEE1F138B60}" type="presParOf" srcId="{97377611-0F1B-495B-800C-25FCC3049FCD}" destId="{27BB95B3-8B9D-4736-8765-48920AA7A04B}" srcOrd="0" destOrd="0" presId="urn:microsoft.com/office/officeart/2005/8/layout/hierarchy3"/>
    <dgm:cxn modelId="{0BA36634-11EF-4D2D-B651-35DC3D897D09}" type="presParOf" srcId="{27BB95B3-8B9D-4736-8765-48920AA7A04B}" destId="{EC7D247F-690A-43CC-8F1E-A8548CEC70B7}" srcOrd="0" destOrd="0" presId="urn:microsoft.com/office/officeart/2005/8/layout/hierarchy3"/>
    <dgm:cxn modelId="{5BE034AE-BED3-4FC9-BD57-9E1AA7CF56A0}" type="presParOf" srcId="{27BB95B3-8B9D-4736-8765-48920AA7A04B}" destId="{AF31B36C-DF8E-46A0-B4CA-155F34DC0371}" srcOrd="1" destOrd="0" presId="urn:microsoft.com/office/officeart/2005/8/layout/hierarchy3"/>
    <dgm:cxn modelId="{14745B2A-BFF1-4B91-AD7E-024D584EC59E}" type="presParOf" srcId="{97377611-0F1B-495B-800C-25FCC3049FCD}" destId="{936AB28A-4204-42C6-B7E7-28457B386707}" srcOrd="1" destOrd="0" presId="urn:microsoft.com/office/officeart/2005/8/layout/hierarchy3"/>
    <dgm:cxn modelId="{848CEF5D-3466-4268-B983-FAE42A940957}" type="presParOf" srcId="{936AB28A-4204-42C6-B7E7-28457B386707}" destId="{D41BBAB7-6096-40F6-95D9-14624A9B0FC6}" srcOrd="0" destOrd="0" presId="urn:microsoft.com/office/officeart/2005/8/layout/hierarchy3"/>
    <dgm:cxn modelId="{9A386D92-43C8-4748-88DB-9EE0AC3B2A22}" type="presParOf" srcId="{936AB28A-4204-42C6-B7E7-28457B386707}" destId="{49FF4BF1-3F20-4D9F-9C42-024DC576218D}" srcOrd="1" destOrd="0" presId="urn:microsoft.com/office/officeart/2005/8/layout/hierarchy3"/>
    <dgm:cxn modelId="{9C102AF8-E7C9-4139-85E2-F1111F4179D5}" type="presParOf" srcId="{936AB28A-4204-42C6-B7E7-28457B386707}" destId="{D264CDA2-959C-4332-83D0-29F23DC13F89}" srcOrd="2" destOrd="0" presId="urn:microsoft.com/office/officeart/2005/8/layout/hierarchy3"/>
    <dgm:cxn modelId="{9A2CBA4F-F8C1-44B2-8759-A3D683C473EF}" type="presParOf" srcId="{936AB28A-4204-42C6-B7E7-28457B386707}" destId="{0EA50098-44D4-49D6-BA4F-F8F0602CAB97}" srcOrd="3" destOrd="0" presId="urn:microsoft.com/office/officeart/2005/8/layout/hierarchy3"/>
    <dgm:cxn modelId="{6EAB3674-8769-479B-B5B8-1820FE89869D}" type="presParOf" srcId="{936AB28A-4204-42C6-B7E7-28457B386707}" destId="{93A50A6D-C96B-4FBD-9017-877882150183}" srcOrd="4" destOrd="0" presId="urn:microsoft.com/office/officeart/2005/8/layout/hierarchy3"/>
    <dgm:cxn modelId="{5EF694B0-4763-46A2-AEF4-F452CD91455D}" type="presParOf" srcId="{936AB28A-4204-42C6-B7E7-28457B386707}" destId="{CBC1A523-D165-4D06-A252-CB406E710E61}" srcOrd="5" destOrd="0" presId="urn:microsoft.com/office/officeart/2005/8/layout/hierarchy3"/>
    <dgm:cxn modelId="{EA9D62BF-8604-42E5-AE2E-144F49A4DF25}" type="presParOf" srcId="{936AB28A-4204-42C6-B7E7-28457B386707}" destId="{FC544EDE-1920-4EF6-BBC4-9A9B6C0A7D47}" srcOrd="6" destOrd="0" presId="urn:microsoft.com/office/officeart/2005/8/layout/hierarchy3"/>
    <dgm:cxn modelId="{A0A77B3D-5E1C-45A4-B224-54ABD97EE190}" type="presParOf" srcId="{936AB28A-4204-42C6-B7E7-28457B386707}" destId="{6D17A06B-4AB5-490A-BE50-8F7C04EF6171}" srcOrd="7" destOrd="0" presId="urn:microsoft.com/office/officeart/2005/8/layout/hierarchy3"/>
    <dgm:cxn modelId="{B53333AA-939A-4E02-AF92-15CFC6F2B7A0}" type="presParOf" srcId="{936AB28A-4204-42C6-B7E7-28457B386707}" destId="{F84B7CBF-10FD-4BCD-9113-EEB22E607B3E}" srcOrd="8" destOrd="0" presId="urn:microsoft.com/office/officeart/2005/8/layout/hierarchy3"/>
    <dgm:cxn modelId="{77DC44A9-6ADE-4940-8440-6395CFF738AB}" type="presParOf" srcId="{936AB28A-4204-42C6-B7E7-28457B386707}" destId="{2DCC2682-82D8-4132-9F41-16F25ED7272B}" srcOrd="9" destOrd="0" presId="urn:microsoft.com/office/officeart/2005/8/layout/hierarchy3"/>
    <dgm:cxn modelId="{EC51EC59-8E39-4D9A-BE26-F014807F8C58}" type="presParOf" srcId="{936AB28A-4204-42C6-B7E7-28457B386707}" destId="{12FA91CB-0F4D-44BE-819F-9233F6F5434C}" srcOrd="10" destOrd="0" presId="urn:microsoft.com/office/officeart/2005/8/layout/hierarchy3"/>
    <dgm:cxn modelId="{D2ECCB63-9F1F-4DA5-8FD4-BB1094F022BE}" type="presParOf" srcId="{936AB28A-4204-42C6-B7E7-28457B386707}" destId="{79DDD4C1-462B-4119-8CBF-CF44941C33E1}"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D0434-E91C-4713-8F0C-CE80D6A71EFF}">
      <dsp:nvSpPr>
        <dsp:cNvPr id="0" name=""/>
        <dsp:cNvSpPr/>
      </dsp:nvSpPr>
      <dsp:spPr>
        <a:xfrm>
          <a:off x="0" y="798"/>
          <a:ext cx="3034214" cy="37825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Bang sem khin</a:t>
          </a:r>
        </a:p>
      </dsp:txBody>
      <dsp:txXfrm>
        <a:off x="11079" y="11877"/>
        <a:ext cx="3012056" cy="356093"/>
      </dsp:txXfrm>
    </dsp:sp>
    <dsp:sp modelId="{08F6AAAA-D8E6-4B28-A525-73E230E248FD}">
      <dsp:nvSpPr>
        <dsp:cNvPr id="0" name=""/>
        <dsp:cNvSpPr/>
      </dsp:nvSpPr>
      <dsp:spPr>
        <a:xfrm>
          <a:off x="303421" y="379049"/>
          <a:ext cx="107378" cy="387225"/>
        </a:xfrm>
        <a:custGeom>
          <a:avLst/>
          <a:gdLst/>
          <a:ahLst/>
          <a:cxnLst/>
          <a:rect l="0" t="0" r="0" b="0"/>
          <a:pathLst>
            <a:path>
              <a:moveTo>
                <a:pt x="0" y="0"/>
              </a:moveTo>
              <a:lnTo>
                <a:pt x="0" y="387225"/>
              </a:lnTo>
              <a:lnTo>
                <a:pt x="107378" y="387225"/>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B76A652E-E40F-4CE7-A0E6-7E225E9EBE45}">
      <dsp:nvSpPr>
        <dsp:cNvPr id="0" name=""/>
        <dsp:cNvSpPr/>
      </dsp:nvSpPr>
      <dsp:spPr>
        <a:xfrm>
          <a:off x="410799" y="473612"/>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Kei in kamsangte tungah kilangh khin ing</a:t>
          </a:r>
        </a:p>
      </dsp:txBody>
      <dsp:txXfrm>
        <a:off x="427943" y="490756"/>
        <a:ext cx="2949827" cy="551037"/>
      </dsp:txXfrm>
    </dsp:sp>
    <dsp:sp modelId="{3749E4E8-AC38-4211-BAFB-30B99EDA119E}">
      <dsp:nvSpPr>
        <dsp:cNvPr id="0" name=""/>
        <dsp:cNvSpPr/>
      </dsp:nvSpPr>
      <dsp:spPr>
        <a:xfrm>
          <a:off x="303421" y="379049"/>
          <a:ext cx="107378" cy="1067114"/>
        </a:xfrm>
        <a:custGeom>
          <a:avLst/>
          <a:gdLst/>
          <a:ahLst/>
          <a:cxnLst/>
          <a:rect l="0" t="0" r="0" b="0"/>
          <a:pathLst>
            <a:path>
              <a:moveTo>
                <a:pt x="0" y="0"/>
              </a:moveTo>
              <a:lnTo>
                <a:pt x="0" y="1067114"/>
              </a:lnTo>
              <a:lnTo>
                <a:pt x="107378" y="1067114"/>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1F91FA3C-876E-4C39-9C5B-3ADBB1C6F206}">
      <dsp:nvSpPr>
        <dsp:cNvPr id="0" name=""/>
        <dsp:cNvSpPr/>
      </dsp:nvSpPr>
      <dsp:spPr>
        <a:xfrm>
          <a:off x="410799" y="1153501"/>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
              <a:satOff val="-5820"/>
              <a:lumOff val="178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Kei in amaute tawh kiciamna ka kipsak hi</a:t>
          </a:r>
        </a:p>
      </dsp:txBody>
      <dsp:txXfrm>
        <a:off x="427943" y="1170645"/>
        <a:ext cx="2949827" cy="551037"/>
      </dsp:txXfrm>
    </dsp:sp>
    <dsp:sp modelId="{48430AA8-6DB6-4CAB-A95C-B1CB7F6A4CFA}">
      <dsp:nvSpPr>
        <dsp:cNvPr id="0" name=""/>
        <dsp:cNvSpPr/>
      </dsp:nvSpPr>
      <dsp:spPr>
        <a:xfrm>
          <a:off x="303421" y="379049"/>
          <a:ext cx="107378" cy="1747002"/>
        </a:xfrm>
        <a:custGeom>
          <a:avLst/>
          <a:gdLst/>
          <a:ahLst/>
          <a:cxnLst/>
          <a:rect l="0" t="0" r="0" b="0"/>
          <a:pathLst>
            <a:path>
              <a:moveTo>
                <a:pt x="0" y="0"/>
              </a:moveTo>
              <a:lnTo>
                <a:pt x="0" y="1747002"/>
              </a:lnTo>
              <a:lnTo>
                <a:pt x="107378" y="1747002"/>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0508775-F007-40A3-AAE7-EAC9CD6B1F64}">
      <dsp:nvSpPr>
        <dsp:cNvPr id="0" name=""/>
        <dsp:cNvSpPr/>
      </dsp:nvSpPr>
      <dsp:spPr>
        <a:xfrm>
          <a:off x="410799" y="1833390"/>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49411"/>
              <a:satOff val="-11639"/>
              <a:lumOff val="356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Amaute tungah Canaan gam pia ding ka ciam hi</a:t>
          </a:r>
        </a:p>
      </dsp:txBody>
      <dsp:txXfrm>
        <a:off x="427943" y="1850534"/>
        <a:ext cx="2949827" cy="551037"/>
      </dsp:txXfrm>
    </dsp:sp>
    <dsp:sp modelId="{B81243C3-2355-447E-B86D-A476F0F9BEA7}">
      <dsp:nvSpPr>
        <dsp:cNvPr id="0" name=""/>
        <dsp:cNvSpPr/>
      </dsp:nvSpPr>
      <dsp:spPr>
        <a:xfrm>
          <a:off x="303421" y="379049"/>
          <a:ext cx="107378" cy="2426891"/>
        </a:xfrm>
        <a:custGeom>
          <a:avLst/>
          <a:gdLst/>
          <a:ahLst/>
          <a:cxnLst/>
          <a:rect l="0" t="0" r="0" b="0"/>
          <a:pathLst>
            <a:path>
              <a:moveTo>
                <a:pt x="0" y="0"/>
              </a:moveTo>
              <a:lnTo>
                <a:pt x="0" y="2426891"/>
              </a:lnTo>
              <a:lnTo>
                <a:pt x="107378" y="2426891"/>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FD9F2B9D-42CE-4B44-8D29-23C996307518}">
      <dsp:nvSpPr>
        <dsp:cNvPr id="0" name=""/>
        <dsp:cNvSpPr/>
      </dsp:nvSpPr>
      <dsp:spPr>
        <a:xfrm>
          <a:off x="410799" y="2513278"/>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4116"/>
              <a:satOff val="-17459"/>
              <a:lumOff val="53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Keimah in amaute tau’na ka za hi</a:t>
          </a:r>
        </a:p>
      </dsp:txBody>
      <dsp:txXfrm>
        <a:off x="427943" y="2530422"/>
        <a:ext cx="2949827" cy="551037"/>
      </dsp:txXfrm>
    </dsp:sp>
    <dsp:sp modelId="{CD9163F5-12D1-4C79-BB1E-E2A323623614}">
      <dsp:nvSpPr>
        <dsp:cNvPr id="0" name=""/>
        <dsp:cNvSpPr/>
      </dsp:nvSpPr>
      <dsp:spPr>
        <a:xfrm>
          <a:off x="303421" y="379049"/>
          <a:ext cx="107378" cy="3106780"/>
        </a:xfrm>
        <a:custGeom>
          <a:avLst/>
          <a:gdLst/>
          <a:ahLst/>
          <a:cxnLst/>
          <a:rect l="0" t="0" r="0" b="0"/>
          <a:pathLst>
            <a:path>
              <a:moveTo>
                <a:pt x="0" y="0"/>
              </a:moveTo>
              <a:lnTo>
                <a:pt x="0" y="3106780"/>
              </a:lnTo>
              <a:lnTo>
                <a:pt x="107378" y="3106780"/>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823029D-24F6-41D6-BEFD-24031D346382}">
      <dsp:nvSpPr>
        <dsp:cNvPr id="0" name=""/>
        <dsp:cNvSpPr/>
      </dsp:nvSpPr>
      <dsp:spPr>
        <a:xfrm>
          <a:off x="410799" y="3193167"/>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898822"/>
              <a:satOff val="-23278"/>
              <a:lumOff val="713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Ka kamciamte ka mangngilh kei hi</a:t>
          </a:r>
        </a:p>
      </dsp:txBody>
      <dsp:txXfrm>
        <a:off x="427943" y="3210311"/>
        <a:ext cx="2949827" cy="551037"/>
      </dsp:txXfrm>
    </dsp:sp>
    <dsp:sp modelId="{EC7D247F-690A-43CC-8F1E-A8548CEC70B7}">
      <dsp:nvSpPr>
        <dsp:cNvPr id="0" name=""/>
        <dsp:cNvSpPr/>
      </dsp:nvSpPr>
      <dsp:spPr>
        <a:xfrm>
          <a:off x="3275076" y="0"/>
          <a:ext cx="2613061" cy="378251"/>
        </a:xfrm>
        <a:prstGeom prst="roundRect">
          <a:avLst>
            <a:gd name="adj" fmla="val 10000"/>
          </a:avLst>
        </a:prstGeom>
        <a:gradFill rotWithShape="0">
          <a:gsLst>
            <a:gs pos="0">
              <a:schemeClr val="accent5">
                <a:hueOff val="-12247053"/>
                <a:satOff val="-58196"/>
                <a:lumOff val="17843"/>
                <a:alphaOff val="0"/>
                <a:satMod val="103000"/>
                <a:lumMod val="102000"/>
                <a:tint val="94000"/>
              </a:schemeClr>
            </a:gs>
            <a:gs pos="50000">
              <a:schemeClr val="accent5">
                <a:hueOff val="-12247053"/>
                <a:satOff val="-58196"/>
                <a:lumOff val="17843"/>
                <a:alphaOff val="0"/>
                <a:satMod val="110000"/>
                <a:lumMod val="100000"/>
                <a:shade val="100000"/>
              </a:schemeClr>
            </a:gs>
            <a:gs pos="100000">
              <a:schemeClr val="accent5">
                <a:hueOff val="-12247053"/>
                <a:satOff val="-58196"/>
                <a:lumOff val="1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Bang sem ding</a:t>
          </a:r>
        </a:p>
      </dsp:txBody>
      <dsp:txXfrm>
        <a:off x="3286155" y="11079"/>
        <a:ext cx="2590903" cy="356093"/>
      </dsp:txXfrm>
    </dsp:sp>
    <dsp:sp modelId="{D41BBAB7-6096-40F6-95D9-14624A9B0FC6}">
      <dsp:nvSpPr>
        <dsp:cNvPr id="0" name=""/>
        <dsp:cNvSpPr/>
      </dsp:nvSpPr>
      <dsp:spPr>
        <a:xfrm>
          <a:off x="3536382" y="378251"/>
          <a:ext cx="220377" cy="345860"/>
        </a:xfrm>
        <a:custGeom>
          <a:avLst/>
          <a:gdLst/>
          <a:ahLst/>
          <a:cxnLst/>
          <a:rect l="0" t="0" r="0" b="0"/>
          <a:pathLst>
            <a:path>
              <a:moveTo>
                <a:pt x="0" y="0"/>
              </a:moveTo>
              <a:lnTo>
                <a:pt x="0" y="345860"/>
              </a:lnTo>
              <a:lnTo>
                <a:pt x="220377" y="34586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FF4BF1-3F20-4D9F-9C42-024DC576218D}">
      <dsp:nvSpPr>
        <dsp:cNvPr id="0" name=""/>
        <dsp:cNvSpPr/>
      </dsp:nvSpPr>
      <dsp:spPr>
        <a:xfrm>
          <a:off x="3756760" y="472814"/>
          <a:ext cx="3517940" cy="5025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123527"/>
              <a:satOff val="-29098"/>
              <a:lumOff val="892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Egypt mite’ bawl siatna amau kiang pan ka hemkhia ding hi</a:t>
          </a:r>
        </a:p>
      </dsp:txBody>
      <dsp:txXfrm>
        <a:off x="3771480" y="487534"/>
        <a:ext cx="3488500" cy="473154"/>
      </dsp:txXfrm>
    </dsp:sp>
    <dsp:sp modelId="{D264CDA2-959C-4332-83D0-29F23DC13F89}">
      <dsp:nvSpPr>
        <dsp:cNvPr id="0" name=""/>
        <dsp:cNvSpPr/>
      </dsp:nvSpPr>
      <dsp:spPr>
        <a:xfrm>
          <a:off x="3536382" y="378251"/>
          <a:ext cx="220377" cy="945186"/>
        </a:xfrm>
        <a:custGeom>
          <a:avLst/>
          <a:gdLst/>
          <a:ahLst/>
          <a:cxnLst/>
          <a:rect l="0" t="0" r="0" b="0"/>
          <a:pathLst>
            <a:path>
              <a:moveTo>
                <a:pt x="0" y="0"/>
              </a:moveTo>
              <a:lnTo>
                <a:pt x="0" y="945186"/>
              </a:lnTo>
              <a:lnTo>
                <a:pt x="220377" y="9451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A50098-44D4-49D6-BA4F-F8F0602CAB97}">
      <dsp:nvSpPr>
        <dsp:cNvPr id="0" name=""/>
        <dsp:cNvSpPr/>
      </dsp:nvSpPr>
      <dsp:spPr>
        <a:xfrm>
          <a:off x="3756760" y="1069972"/>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48232"/>
              <a:satOff val="-34918"/>
              <a:lumOff val="1070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Amaute sila hihna pan ka suakta sak ding hi</a:t>
          </a:r>
        </a:p>
      </dsp:txBody>
      <dsp:txXfrm>
        <a:off x="3771608" y="1084820"/>
        <a:ext cx="3488244" cy="477236"/>
      </dsp:txXfrm>
    </dsp:sp>
    <dsp:sp modelId="{93A50A6D-C96B-4FBD-9017-877882150183}">
      <dsp:nvSpPr>
        <dsp:cNvPr id="0" name=""/>
        <dsp:cNvSpPr/>
      </dsp:nvSpPr>
      <dsp:spPr>
        <a:xfrm>
          <a:off x="3536382" y="378251"/>
          <a:ext cx="220377" cy="1546682"/>
        </a:xfrm>
        <a:custGeom>
          <a:avLst/>
          <a:gdLst/>
          <a:ahLst/>
          <a:cxnLst/>
          <a:rect l="0" t="0" r="0" b="0"/>
          <a:pathLst>
            <a:path>
              <a:moveTo>
                <a:pt x="0" y="0"/>
              </a:moveTo>
              <a:lnTo>
                <a:pt x="0" y="1546682"/>
              </a:lnTo>
              <a:lnTo>
                <a:pt x="220377" y="1546682"/>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C1A523-D165-4D06-A252-CB406E710E61}">
      <dsp:nvSpPr>
        <dsp:cNvPr id="0" name=""/>
        <dsp:cNvSpPr/>
      </dsp:nvSpPr>
      <dsp:spPr>
        <a:xfrm>
          <a:off x="3756760" y="1671468"/>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572937"/>
              <a:satOff val="-40737"/>
              <a:lumOff val="12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Ka vang’liatna ka lak ding hi</a:t>
          </a:r>
        </a:p>
      </dsp:txBody>
      <dsp:txXfrm>
        <a:off x="3771608" y="1686316"/>
        <a:ext cx="3488244" cy="477236"/>
      </dsp:txXfrm>
    </dsp:sp>
    <dsp:sp modelId="{FC544EDE-1920-4EF6-BBC4-9A9B6C0A7D47}">
      <dsp:nvSpPr>
        <dsp:cNvPr id="0" name=""/>
        <dsp:cNvSpPr/>
      </dsp:nvSpPr>
      <dsp:spPr>
        <a:xfrm>
          <a:off x="3536382" y="378251"/>
          <a:ext cx="220377" cy="2148178"/>
        </a:xfrm>
        <a:custGeom>
          <a:avLst/>
          <a:gdLst/>
          <a:ahLst/>
          <a:cxnLst/>
          <a:rect l="0" t="0" r="0" b="0"/>
          <a:pathLst>
            <a:path>
              <a:moveTo>
                <a:pt x="0" y="0"/>
              </a:moveTo>
              <a:lnTo>
                <a:pt x="0" y="2148178"/>
              </a:lnTo>
              <a:lnTo>
                <a:pt x="220377" y="2148178"/>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7A06B-4AB5-490A-BE50-8F7C04EF6171}">
      <dsp:nvSpPr>
        <dsp:cNvPr id="0" name=""/>
        <dsp:cNvSpPr/>
      </dsp:nvSpPr>
      <dsp:spPr>
        <a:xfrm>
          <a:off x="3756760" y="2272963"/>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9797643"/>
              <a:satOff val="-46557"/>
              <a:lumOff val="1427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ts val="0"/>
            </a:spcAft>
            <a:buNone/>
          </a:pPr>
          <a:r>
            <a:rPr lang="en" sz="2000" b="1" kern="1200" dirty="0"/>
            <a:t>Amaute ka mi dingin ka bawl ding hi</a:t>
          </a:r>
        </a:p>
      </dsp:txBody>
      <dsp:txXfrm>
        <a:off x="3771608" y="2287811"/>
        <a:ext cx="3488244" cy="477236"/>
      </dsp:txXfrm>
    </dsp:sp>
    <dsp:sp modelId="{F84B7CBF-10FD-4BCD-9113-EEB22E607B3E}">
      <dsp:nvSpPr>
        <dsp:cNvPr id="0" name=""/>
        <dsp:cNvSpPr/>
      </dsp:nvSpPr>
      <dsp:spPr>
        <a:xfrm>
          <a:off x="3536382" y="378251"/>
          <a:ext cx="220377" cy="2685333"/>
        </a:xfrm>
        <a:custGeom>
          <a:avLst/>
          <a:gdLst/>
          <a:ahLst/>
          <a:cxnLst/>
          <a:rect l="0" t="0" r="0" b="0"/>
          <a:pathLst>
            <a:path>
              <a:moveTo>
                <a:pt x="0" y="0"/>
              </a:moveTo>
              <a:lnTo>
                <a:pt x="0" y="2685333"/>
              </a:lnTo>
              <a:lnTo>
                <a:pt x="220377" y="2685333"/>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CC2682-82D8-4132-9F41-16F25ED7272B}">
      <dsp:nvSpPr>
        <dsp:cNvPr id="0" name=""/>
        <dsp:cNvSpPr/>
      </dsp:nvSpPr>
      <dsp:spPr>
        <a:xfrm>
          <a:off x="3756760" y="2874459"/>
          <a:ext cx="3517940" cy="37825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1022348"/>
              <a:satOff val="-52376"/>
              <a:lumOff val="1605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Amaute Pasian kahi ding hi</a:t>
          </a:r>
        </a:p>
      </dsp:txBody>
      <dsp:txXfrm>
        <a:off x="3767839" y="2885538"/>
        <a:ext cx="3495782" cy="356093"/>
      </dsp:txXfrm>
    </dsp:sp>
    <dsp:sp modelId="{12FA91CB-0F4D-44BE-819F-9233F6F5434C}">
      <dsp:nvSpPr>
        <dsp:cNvPr id="0" name=""/>
        <dsp:cNvSpPr/>
      </dsp:nvSpPr>
      <dsp:spPr>
        <a:xfrm>
          <a:off x="3536382" y="378251"/>
          <a:ext cx="261410" cy="3242941"/>
        </a:xfrm>
        <a:custGeom>
          <a:avLst/>
          <a:gdLst/>
          <a:ahLst/>
          <a:cxnLst/>
          <a:rect l="0" t="0" r="0" b="0"/>
          <a:pathLst>
            <a:path>
              <a:moveTo>
                <a:pt x="0" y="0"/>
              </a:moveTo>
              <a:lnTo>
                <a:pt x="0" y="3242941"/>
              </a:lnTo>
              <a:lnTo>
                <a:pt x="261410" y="3242941"/>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DDD4C1-462B-4119-8CBF-CF44941C33E1}">
      <dsp:nvSpPr>
        <dsp:cNvPr id="0" name=""/>
        <dsp:cNvSpPr/>
      </dsp:nvSpPr>
      <dsp:spPr>
        <a:xfrm>
          <a:off x="3797792" y="3347274"/>
          <a:ext cx="3442375" cy="54783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3"/>
              <a:satOff val="-58196"/>
              <a:lumOff val="1784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Amaute Canaan gam kapia ding hi</a:t>
          </a:r>
        </a:p>
      </dsp:txBody>
      <dsp:txXfrm>
        <a:off x="3813838" y="3363320"/>
        <a:ext cx="3410283" cy="5157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360602-97D3-F60D-3B13-4F1F8B24FB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3ADF225-EBFE-774F-6E53-F94B46D0E5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A94906-225E-90EF-F090-5BE77272D993}"/>
              </a:ext>
            </a:extLst>
          </p:cNvPr>
          <p:cNvSpPr>
            <a:spLocks noGrp="1"/>
          </p:cNvSpPr>
          <p:nvPr>
            <p:ph type="dt" sz="half" idx="10"/>
          </p:nvPr>
        </p:nvSpPr>
        <p:spPr/>
        <p:txBody>
          <a:bodyPr/>
          <a:lstStyle/>
          <a:p>
            <a:fld id="{91C0A70E-3492-40B1-A42F-990C99091365}" type="datetimeFigureOut">
              <a:rPr lang="es-ES" smtClean="0"/>
              <a:t>14/07/2025</a:t>
            </a:fld>
            <a:endParaRPr lang="es-ES"/>
          </a:p>
        </p:txBody>
      </p:sp>
      <p:sp>
        <p:nvSpPr>
          <p:cNvPr id="5" name="Marcador de pie de página 4">
            <a:extLst>
              <a:ext uri="{FF2B5EF4-FFF2-40B4-BE49-F238E27FC236}">
                <a16:creationId xmlns:a16="http://schemas.microsoft.com/office/drawing/2014/main" id="{66D4A666-BC54-D461-44A4-6A3D69DF56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8821EE-92C5-6440-61F4-2A196021BBFA}"/>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8687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7A9C0F-CC4F-677D-B785-8D413B8E3BC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44BD23D-714C-3442-B757-E6956B6E1B4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2F93D2F-31A2-5252-C274-D59C20663E0F}"/>
              </a:ext>
            </a:extLst>
          </p:cNvPr>
          <p:cNvSpPr>
            <a:spLocks noGrp="1"/>
          </p:cNvSpPr>
          <p:nvPr>
            <p:ph type="dt" sz="half" idx="10"/>
          </p:nvPr>
        </p:nvSpPr>
        <p:spPr/>
        <p:txBody>
          <a:bodyPr/>
          <a:lstStyle/>
          <a:p>
            <a:fld id="{91C0A70E-3492-40B1-A42F-990C99091365}" type="datetimeFigureOut">
              <a:rPr lang="es-ES" smtClean="0"/>
              <a:t>14/07/2025</a:t>
            </a:fld>
            <a:endParaRPr lang="es-ES"/>
          </a:p>
        </p:txBody>
      </p:sp>
      <p:sp>
        <p:nvSpPr>
          <p:cNvPr id="5" name="Marcador de pie de página 4">
            <a:extLst>
              <a:ext uri="{FF2B5EF4-FFF2-40B4-BE49-F238E27FC236}">
                <a16:creationId xmlns:a16="http://schemas.microsoft.com/office/drawing/2014/main" id="{525245DF-B80B-8553-7092-B73A402B6E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1EB607-FE89-61E9-E710-1F1A9798C9EC}"/>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0472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00C92C-F045-B634-15B3-8F04C1756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5EA8C3D-51A3-CC1C-10CD-0D083520C7E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F2AB6B-EEB1-FE24-2E14-B5F5A4B656E0}"/>
              </a:ext>
            </a:extLst>
          </p:cNvPr>
          <p:cNvSpPr>
            <a:spLocks noGrp="1"/>
          </p:cNvSpPr>
          <p:nvPr>
            <p:ph type="dt" sz="half" idx="10"/>
          </p:nvPr>
        </p:nvSpPr>
        <p:spPr/>
        <p:txBody>
          <a:bodyPr/>
          <a:lstStyle/>
          <a:p>
            <a:fld id="{91C0A70E-3492-40B1-A42F-990C99091365}" type="datetimeFigureOut">
              <a:rPr lang="es-ES" smtClean="0"/>
              <a:t>14/07/2025</a:t>
            </a:fld>
            <a:endParaRPr lang="es-ES"/>
          </a:p>
        </p:txBody>
      </p:sp>
      <p:sp>
        <p:nvSpPr>
          <p:cNvPr id="5" name="Marcador de pie de página 4">
            <a:extLst>
              <a:ext uri="{FF2B5EF4-FFF2-40B4-BE49-F238E27FC236}">
                <a16:creationId xmlns:a16="http://schemas.microsoft.com/office/drawing/2014/main" id="{2F122AB2-CC54-CF9E-AF76-89EC994866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4915FC-86A3-B596-4C3E-27131B4CFD90}"/>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47019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14/07/2025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4800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14/07/2025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89908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14/07/2025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8260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14/07/2025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485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14/07/2025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863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14/07/2025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7818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14/07/2025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6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14/07/2025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58919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A1B27-FC3C-3AEC-05CD-FA56F31CC6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E566F0-F05B-E598-FB30-04B9C9D7709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3E596B-ED86-6254-02D2-FD039FFC4B18}"/>
              </a:ext>
            </a:extLst>
          </p:cNvPr>
          <p:cNvSpPr>
            <a:spLocks noGrp="1"/>
          </p:cNvSpPr>
          <p:nvPr>
            <p:ph type="dt" sz="half" idx="10"/>
          </p:nvPr>
        </p:nvSpPr>
        <p:spPr/>
        <p:txBody>
          <a:bodyPr/>
          <a:lstStyle/>
          <a:p>
            <a:fld id="{91C0A70E-3492-40B1-A42F-990C99091365}" type="datetimeFigureOut">
              <a:rPr lang="es-ES" smtClean="0"/>
              <a:t>14/07/2025</a:t>
            </a:fld>
            <a:endParaRPr lang="es-ES"/>
          </a:p>
        </p:txBody>
      </p:sp>
      <p:sp>
        <p:nvSpPr>
          <p:cNvPr id="5" name="Marcador de pie de página 4">
            <a:extLst>
              <a:ext uri="{FF2B5EF4-FFF2-40B4-BE49-F238E27FC236}">
                <a16:creationId xmlns:a16="http://schemas.microsoft.com/office/drawing/2014/main" id="{6FCCB07F-8A37-EA58-D8FD-F2C841638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2D0F54-6595-FB34-2BE5-521E8BA7B14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22142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14/07/2025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8697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14/07/2025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9461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14/07/2025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83320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9F7F4E-4BC4-286D-84C5-5C41D758F6A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1AE956-09FB-1B25-A927-D5F1EECF68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B5C682-E514-5921-EFF4-AEE7E33C7656}"/>
              </a:ext>
            </a:extLst>
          </p:cNvPr>
          <p:cNvSpPr>
            <a:spLocks noGrp="1"/>
          </p:cNvSpPr>
          <p:nvPr>
            <p:ph type="dt" sz="half" idx="10"/>
          </p:nvPr>
        </p:nvSpPr>
        <p:spPr/>
        <p:txBody>
          <a:bodyPr/>
          <a:lstStyle/>
          <a:p>
            <a:fld id="{91C0A70E-3492-40B1-A42F-990C99091365}" type="datetimeFigureOut">
              <a:rPr lang="es-ES" smtClean="0"/>
              <a:t>14/07/2025</a:t>
            </a:fld>
            <a:endParaRPr lang="es-ES"/>
          </a:p>
        </p:txBody>
      </p:sp>
      <p:sp>
        <p:nvSpPr>
          <p:cNvPr id="5" name="Marcador de pie de página 4">
            <a:extLst>
              <a:ext uri="{FF2B5EF4-FFF2-40B4-BE49-F238E27FC236}">
                <a16:creationId xmlns:a16="http://schemas.microsoft.com/office/drawing/2014/main" id="{0AAE38CD-85DD-2A1E-5945-D26E5E49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CD7FAA-1BC9-C053-3C6A-902F8BF43C03}"/>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3243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ED5B3-A4C0-F59F-5242-6342F5CECF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E1859F9-F04E-8821-367A-F8571A0734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2A979C-2111-56CB-865A-D8F983DD11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5BAEC0E-2234-94B6-237E-7F61644431D4}"/>
              </a:ext>
            </a:extLst>
          </p:cNvPr>
          <p:cNvSpPr>
            <a:spLocks noGrp="1"/>
          </p:cNvSpPr>
          <p:nvPr>
            <p:ph type="dt" sz="half" idx="10"/>
          </p:nvPr>
        </p:nvSpPr>
        <p:spPr/>
        <p:txBody>
          <a:bodyPr/>
          <a:lstStyle/>
          <a:p>
            <a:fld id="{91C0A70E-3492-40B1-A42F-990C99091365}" type="datetimeFigureOut">
              <a:rPr lang="es-ES" smtClean="0"/>
              <a:t>14/07/2025</a:t>
            </a:fld>
            <a:endParaRPr lang="es-ES"/>
          </a:p>
        </p:txBody>
      </p:sp>
      <p:sp>
        <p:nvSpPr>
          <p:cNvPr id="6" name="Marcador de pie de página 5">
            <a:extLst>
              <a:ext uri="{FF2B5EF4-FFF2-40B4-BE49-F238E27FC236}">
                <a16:creationId xmlns:a16="http://schemas.microsoft.com/office/drawing/2014/main" id="{32A1E27B-8BCB-142E-794C-4F31BDF17B1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DA26134-909B-2C75-70AF-648953792F05}"/>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9680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D303BF-9CBB-6021-26BF-F5782717E55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CC40E8-9580-F477-E07F-B659947B3E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D1CCA82-C04D-6B4A-30E8-750674FDF69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62D573B-6744-B12A-D2DD-1E26A54C0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285C6E6-3268-0277-4F3D-0BCF99726FD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3783EF-586C-2B98-A087-094A6ABAB703}"/>
              </a:ext>
            </a:extLst>
          </p:cNvPr>
          <p:cNvSpPr>
            <a:spLocks noGrp="1"/>
          </p:cNvSpPr>
          <p:nvPr>
            <p:ph type="dt" sz="half" idx="10"/>
          </p:nvPr>
        </p:nvSpPr>
        <p:spPr/>
        <p:txBody>
          <a:bodyPr/>
          <a:lstStyle/>
          <a:p>
            <a:fld id="{91C0A70E-3492-40B1-A42F-990C99091365}" type="datetimeFigureOut">
              <a:rPr lang="es-ES" smtClean="0"/>
              <a:t>14/07/2025</a:t>
            </a:fld>
            <a:endParaRPr lang="es-ES"/>
          </a:p>
        </p:txBody>
      </p:sp>
      <p:sp>
        <p:nvSpPr>
          <p:cNvPr id="8" name="Marcador de pie de página 7">
            <a:extLst>
              <a:ext uri="{FF2B5EF4-FFF2-40B4-BE49-F238E27FC236}">
                <a16:creationId xmlns:a16="http://schemas.microsoft.com/office/drawing/2014/main" id="{A2D94B75-69C0-4D78-96DD-8DC12E3016C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9FD73FC-DA16-2DFE-A6AF-10610C486EE1}"/>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15557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FED48-7FEE-0CF2-E6E2-9025AFD6669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340A8D5-B2F9-DC19-299F-49622CD4673E}"/>
              </a:ext>
            </a:extLst>
          </p:cNvPr>
          <p:cNvSpPr>
            <a:spLocks noGrp="1"/>
          </p:cNvSpPr>
          <p:nvPr>
            <p:ph type="dt" sz="half" idx="10"/>
          </p:nvPr>
        </p:nvSpPr>
        <p:spPr/>
        <p:txBody>
          <a:bodyPr/>
          <a:lstStyle/>
          <a:p>
            <a:fld id="{91C0A70E-3492-40B1-A42F-990C99091365}" type="datetimeFigureOut">
              <a:rPr lang="es-ES" smtClean="0"/>
              <a:t>14/07/2025</a:t>
            </a:fld>
            <a:endParaRPr lang="es-ES"/>
          </a:p>
        </p:txBody>
      </p:sp>
      <p:sp>
        <p:nvSpPr>
          <p:cNvPr id="4" name="Marcador de pie de página 3">
            <a:extLst>
              <a:ext uri="{FF2B5EF4-FFF2-40B4-BE49-F238E27FC236}">
                <a16:creationId xmlns:a16="http://schemas.microsoft.com/office/drawing/2014/main" id="{8003E0EC-B201-CDD3-4C82-BC41C856383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59EEDD2-8898-6E2B-968F-A20C02F9166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22475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09ECBEF-9C37-207B-46BB-30B8126C05D7}"/>
              </a:ext>
            </a:extLst>
          </p:cNvPr>
          <p:cNvSpPr>
            <a:spLocks noGrp="1"/>
          </p:cNvSpPr>
          <p:nvPr>
            <p:ph type="dt" sz="half" idx="10"/>
          </p:nvPr>
        </p:nvSpPr>
        <p:spPr/>
        <p:txBody>
          <a:bodyPr/>
          <a:lstStyle/>
          <a:p>
            <a:fld id="{91C0A70E-3492-40B1-A42F-990C99091365}" type="datetimeFigureOut">
              <a:rPr lang="es-ES" smtClean="0"/>
              <a:t>14/07/2025</a:t>
            </a:fld>
            <a:endParaRPr lang="es-ES"/>
          </a:p>
        </p:txBody>
      </p:sp>
      <p:sp>
        <p:nvSpPr>
          <p:cNvPr id="3" name="Marcador de pie de página 2">
            <a:extLst>
              <a:ext uri="{FF2B5EF4-FFF2-40B4-BE49-F238E27FC236}">
                <a16:creationId xmlns:a16="http://schemas.microsoft.com/office/drawing/2014/main" id="{60136175-DF3A-2405-0BAD-8D61B2CD56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0A7C12E-5840-6356-3B95-94049AA1B1D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06402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3D711-EEF2-4F58-6D93-5D616336EE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AF1F3D-70F8-E1EF-9A63-C9F965434B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352176D-0C23-1457-B303-C4E9E37B9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E36857-B8D9-BCE0-F62B-3410B2388223}"/>
              </a:ext>
            </a:extLst>
          </p:cNvPr>
          <p:cNvSpPr>
            <a:spLocks noGrp="1"/>
          </p:cNvSpPr>
          <p:nvPr>
            <p:ph type="dt" sz="half" idx="10"/>
          </p:nvPr>
        </p:nvSpPr>
        <p:spPr/>
        <p:txBody>
          <a:bodyPr/>
          <a:lstStyle/>
          <a:p>
            <a:fld id="{91C0A70E-3492-40B1-A42F-990C99091365}" type="datetimeFigureOut">
              <a:rPr lang="es-ES" smtClean="0"/>
              <a:t>14/07/2025</a:t>
            </a:fld>
            <a:endParaRPr lang="es-ES"/>
          </a:p>
        </p:txBody>
      </p:sp>
      <p:sp>
        <p:nvSpPr>
          <p:cNvPr id="6" name="Marcador de pie de página 5">
            <a:extLst>
              <a:ext uri="{FF2B5EF4-FFF2-40B4-BE49-F238E27FC236}">
                <a16:creationId xmlns:a16="http://schemas.microsoft.com/office/drawing/2014/main" id="{1AA3FD85-12DD-52C0-968E-F8A09CA6C1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EC035D9-2554-ADA7-E64A-A0CA4B3DACB1}"/>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165262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CC285-93DE-A83C-D60B-8A2D52F6A69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8E70855-B921-113A-2AE6-3F3135632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570106-D25E-58AB-7AB7-2452A01AE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0D9FF-5424-DDC9-5D34-F9D4FD94C3AF}"/>
              </a:ext>
            </a:extLst>
          </p:cNvPr>
          <p:cNvSpPr>
            <a:spLocks noGrp="1"/>
          </p:cNvSpPr>
          <p:nvPr>
            <p:ph type="dt" sz="half" idx="10"/>
          </p:nvPr>
        </p:nvSpPr>
        <p:spPr/>
        <p:txBody>
          <a:bodyPr/>
          <a:lstStyle/>
          <a:p>
            <a:fld id="{91C0A70E-3492-40B1-A42F-990C99091365}" type="datetimeFigureOut">
              <a:rPr lang="es-ES" smtClean="0"/>
              <a:t>14/07/2025</a:t>
            </a:fld>
            <a:endParaRPr lang="es-ES"/>
          </a:p>
        </p:txBody>
      </p:sp>
      <p:sp>
        <p:nvSpPr>
          <p:cNvPr id="6" name="Marcador de pie de página 5">
            <a:extLst>
              <a:ext uri="{FF2B5EF4-FFF2-40B4-BE49-F238E27FC236}">
                <a16:creationId xmlns:a16="http://schemas.microsoft.com/office/drawing/2014/main" id="{E5AB78FF-350A-343C-C5A1-E19C9B3459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CF2374-19AE-AD97-0551-E7FF19267C85}"/>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119811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E6EC45B-0606-D7DE-573A-6536827BA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FA3CA5C-A4E6-503D-61CD-40C7085CDE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D027EE-9EA4-02C8-DEA5-09B8F9A377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C0A70E-3492-40B1-A42F-990C99091365}" type="datetimeFigureOut">
              <a:rPr lang="es-ES" smtClean="0"/>
              <a:t>14/07/2025</a:t>
            </a:fld>
            <a:endParaRPr lang="es-ES"/>
          </a:p>
        </p:txBody>
      </p:sp>
      <p:sp>
        <p:nvSpPr>
          <p:cNvPr id="5" name="Marcador de pie de página 4">
            <a:extLst>
              <a:ext uri="{FF2B5EF4-FFF2-40B4-BE49-F238E27FC236}">
                <a16:creationId xmlns:a16="http://schemas.microsoft.com/office/drawing/2014/main" id="{16E641C0-6A86-B522-41F7-A967D3219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986CA0D-33D5-7063-E6EF-5F8E95F380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3373B4-DCC3-45D8-8147-B47C9F6A87E2}" type="slidenum">
              <a:rPr lang="es-ES" smtClean="0"/>
              <a:t>‹Nº›</a:t>
            </a:fld>
            <a:endParaRPr lang="es-ES"/>
          </a:p>
        </p:txBody>
      </p:sp>
    </p:spTree>
    <p:extLst>
      <p:ext uri="{BB962C8B-B14F-4D97-AF65-F5344CB8AC3E}">
        <p14:creationId xmlns:p14="http://schemas.microsoft.com/office/powerpoint/2010/main" val="1385006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14/07/2025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501136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9.jpeg"/><Relationship Id="rId5" Type="http://schemas.openxmlformats.org/officeDocument/2006/relationships/diagramLayout" Target="../diagrams/layout1.xml"/><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diagramData" Target="../diagrams/data1.xml"/><Relationship Id="rId9" Type="http://schemas.openxmlformats.org/officeDocument/2006/relationships/image" Target="../media/image27.jpeg"/><Relationship Id="rId1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85CFB6-1C13-B88E-1DA6-EB3DA502933C}"/>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22" name="Rectangle 21">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79528" y="761619"/>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interior, vivo, cuarto, tabla&#10;&#10;El contenido generado por IA puede ser incorrecto.">
            <a:extLst>
              <a:ext uri="{FF2B5EF4-FFF2-40B4-BE49-F238E27FC236}">
                <a16:creationId xmlns:a16="http://schemas.microsoft.com/office/drawing/2014/main" id="{66614F14-4340-865E-9327-D1EDAA9C86A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838200" y="1000040"/>
            <a:ext cx="10628376" cy="5440003"/>
          </a:xfrm>
          <a:prstGeom prst="rect">
            <a:avLst/>
          </a:prstGeom>
        </p:spPr>
      </p:pic>
      <p:sp>
        <p:nvSpPr>
          <p:cNvPr id="2" name="CuadroTexto 1">
            <a:extLst>
              <a:ext uri="{FF2B5EF4-FFF2-40B4-BE49-F238E27FC236}">
                <a16:creationId xmlns:a16="http://schemas.microsoft.com/office/drawing/2014/main" id="{6AE90315-47CB-55FF-7E10-AC3E7C82FD78}"/>
              </a:ext>
            </a:extLst>
          </p:cNvPr>
          <p:cNvSpPr txBox="1"/>
          <p:nvPr/>
        </p:nvSpPr>
        <p:spPr>
          <a:xfrm>
            <a:off x="2403606" y="23225"/>
            <a:ext cx="9287651"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S" sz="5400" b="1" spc="600" dirty="0">
                <a:ln/>
                <a:solidFill>
                  <a:srgbClr val="9E7428"/>
                </a:solidFill>
                <a:effectLst>
                  <a:outerShdw blurRad="38100" dist="38100" dir="2700000" algn="tl">
                    <a:srgbClr val="FFC000"/>
                  </a:outerShdw>
                  <a:reflection blurRad="76200" stA="55000" endA="300" endPos="34000" dir="5400000" sy="-100000" algn="bl" rotWithShape="0"/>
                </a:effectLst>
              </a:rPr>
              <a:t>HAKSATNA TAWH KIPAN</a:t>
            </a:r>
            <a:endParaRPr lang="en" sz="5400" b="1" spc="600" dirty="0">
              <a:ln/>
              <a:solidFill>
                <a:srgbClr val="9E7428"/>
              </a:solidFill>
              <a:effectLst>
                <a:outerShdw blurRad="38100" dist="38100" dir="2700000" algn="tl">
                  <a:srgbClr val="FFC000"/>
                </a:outerShdw>
                <a:reflection blurRad="76200" stA="55000" endA="300" endPos="34000" dir="5400000" sy="-100000" algn="bl" rotWithShape="0"/>
              </a:effectLst>
            </a:endParaRPr>
          </a:p>
        </p:txBody>
      </p:sp>
      <p:sp>
        <p:nvSpPr>
          <p:cNvPr id="5" name="CuadroTexto 4">
            <a:extLst>
              <a:ext uri="{FF2B5EF4-FFF2-40B4-BE49-F238E27FC236}">
                <a16:creationId xmlns:a16="http://schemas.microsoft.com/office/drawing/2014/main" id="{C5C29692-8C98-5EC2-CD54-AA6072EC1183}"/>
              </a:ext>
            </a:extLst>
          </p:cNvPr>
          <p:cNvSpPr txBox="1"/>
          <p:nvPr/>
        </p:nvSpPr>
        <p:spPr>
          <a:xfrm>
            <a:off x="8746654" y="6390468"/>
            <a:ext cx="2794163" cy="338554"/>
          </a:xfrm>
          <a:prstGeom prst="rect">
            <a:avLst/>
          </a:prstGeom>
          <a:noFill/>
        </p:spPr>
        <p:txBody>
          <a:bodyPr wrap="none" rtlCol="0">
            <a:spAutoFit/>
          </a:bodyPr>
          <a:lstStyle/>
          <a:p>
            <a:pPr algn="r"/>
            <a:r>
              <a:rPr lang="en" sz="1600" b="1" dirty="0">
                <a:solidFill>
                  <a:srgbClr val="491201"/>
                </a:solidFill>
              </a:rPr>
              <a:t>July 19, 2025 ading Lesson 3 </a:t>
            </a:r>
          </a:p>
        </p:txBody>
      </p:sp>
    </p:spTree>
    <p:extLst>
      <p:ext uri="{BB962C8B-B14F-4D97-AF65-F5344CB8AC3E}">
        <p14:creationId xmlns:p14="http://schemas.microsoft.com/office/powerpoint/2010/main" val="90100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FC32AA-FACB-6205-3B70-19B2F5DB65DA}"/>
              </a:ext>
            </a:extLst>
          </p:cNvPr>
          <p:cNvSpPr txBox="1"/>
          <p:nvPr/>
        </p:nvSpPr>
        <p:spPr>
          <a:xfrm>
            <a:off x="1" y="76885"/>
            <a:ext cx="12192000" cy="646331"/>
          </a:xfrm>
          <a:prstGeom prst="rect">
            <a:avLst/>
          </a:prstGeom>
          <a:solidFill>
            <a:srgbClr val="F0C434"/>
          </a:solidFill>
          <a:effectLst>
            <a:outerShdw blurRad="63500" sx="102000" sy="102000" algn="ctr"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en" b="1" dirty="0">
                <a:solidFill>
                  <a:srgbClr val="952B38"/>
                </a:solidFill>
                <a:latin typeface="Comic Sans MS" panose="030F0702030302020204" pitchFamily="66" charset="0"/>
              </a:rPr>
              <a:t>“</a:t>
            </a:r>
            <a:r>
              <a:rPr lang="en-US" b="1" dirty="0">
                <a:solidFill>
                  <a:srgbClr val="952B38"/>
                </a:solidFill>
                <a:effectLst>
                  <a:outerShdw blurRad="38100" dist="38100" dir="2700000" algn="tl">
                    <a:srgbClr val="000000">
                      <a:alpha val="43137"/>
                    </a:srgbClr>
                  </a:outerShdw>
                </a:effectLst>
              </a:rPr>
              <a:t>Topa in Moses kiangah, "Thei in, Pharaoh' tungah Pasian bangin </a:t>
            </a:r>
            <a:r>
              <a:rPr lang="en-US" b="1" dirty="0" err="1">
                <a:solidFill>
                  <a:srgbClr val="952B38"/>
                </a:solidFill>
                <a:effectLst>
                  <a:outerShdw blurRad="38100" dist="38100" dir="2700000" algn="tl">
                    <a:srgbClr val="000000">
                      <a:alpha val="43137"/>
                    </a:srgbClr>
                  </a:outerShdw>
                </a:effectLst>
              </a:rPr>
              <a:t>nang</a:t>
            </a:r>
            <a:r>
              <a:rPr lang="en-US" b="1" dirty="0">
                <a:solidFill>
                  <a:srgbClr val="952B38"/>
                </a:solidFill>
                <a:effectLst>
                  <a:outerShdw blurRad="38100" dist="38100" dir="2700000" algn="tl">
                    <a:srgbClr val="000000">
                      <a:alpha val="43137"/>
                    </a:srgbClr>
                  </a:outerShdw>
                </a:effectLst>
              </a:rPr>
              <a:t> </a:t>
            </a:r>
            <a:r>
              <a:rPr lang="en-US" b="1" dirty="0" err="1">
                <a:solidFill>
                  <a:srgbClr val="952B38"/>
                </a:solidFill>
                <a:effectLst>
                  <a:outerShdw blurRad="38100" dist="38100" dir="2700000" algn="tl">
                    <a:srgbClr val="000000">
                      <a:alpha val="43137"/>
                    </a:srgbClr>
                  </a:outerShdw>
                </a:effectLst>
              </a:rPr>
              <a:t>kong</a:t>
            </a:r>
            <a:r>
              <a:rPr lang="en-US" b="1" dirty="0">
                <a:solidFill>
                  <a:srgbClr val="952B38"/>
                </a:solidFill>
                <a:effectLst>
                  <a:outerShdw blurRad="38100" dist="38100" dir="2700000" algn="tl">
                    <a:srgbClr val="000000">
                      <a:alpha val="43137"/>
                    </a:srgbClr>
                  </a:outerShdw>
                </a:effectLst>
              </a:rPr>
              <a:t> bawl hi. Na </a:t>
            </a:r>
            <a:r>
              <a:rPr lang="en-US" b="1" dirty="0" err="1">
                <a:solidFill>
                  <a:srgbClr val="952B38"/>
                </a:solidFill>
                <a:effectLst>
                  <a:outerShdw blurRad="38100" dist="38100" dir="2700000" algn="tl">
                    <a:srgbClr val="000000">
                      <a:alpha val="43137"/>
                    </a:srgbClr>
                  </a:outerShdw>
                </a:effectLst>
              </a:rPr>
              <a:t>sanggampa</a:t>
            </a:r>
            <a:r>
              <a:rPr lang="en-US" b="1" dirty="0">
                <a:solidFill>
                  <a:srgbClr val="952B38"/>
                </a:solidFill>
                <a:effectLst>
                  <a:outerShdw blurRad="38100" dist="38100" dir="2700000" algn="tl">
                    <a:srgbClr val="000000">
                      <a:alpha val="43137"/>
                    </a:srgbClr>
                  </a:outerShdw>
                </a:effectLst>
              </a:rPr>
              <a:t> Aaron pen </a:t>
            </a:r>
            <a:r>
              <a:rPr lang="en-US" b="1" dirty="0" err="1">
                <a:solidFill>
                  <a:srgbClr val="952B38"/>
                </a:solidFill>
                <a:effectLst>
                  <a:outerShdw blurRad="38100" dist="38100" dir="2700000" algn="tl">
                    <a:srgbClr val="000000">
                      <a:alpha val="43137"/>
                    </a:srgbClr>
                  </a:outerShdw>
                </a:effectLst>
              </a:rPr>
              <a:t>na</a:t>
            </a:r>
            <a:r>
              <a:rPr lang="en-US" b="1" dirty="0">
                <a:solidFill>
                  <a:srgbClr val="952B38"/>
                </a:solidFill>
                <a:effectLst>
                  <a:outerShdw blurRad="38100" dist="38100" dir="2700000" algn="tl">
                    <a:srgbClr val="000000">
                      <a:alpha val="43137"/>
                    </a:srgbClr>
                  </a:outerShdw>
                </a:effectLst>
              </a:rPr>
              <a:t> </a:t>
            </a:r>
            <a:r>
              <a:rPr lang="en-US" b="1" dirty="0" err="1">
                <a:solidFill>
                  <a:srgbClr val="952B38"/>
                </a:solidFill>
                <a:effectLst>
                  <a:outerShdw blurRad="38100" dist="38100" dir="2700000" algn="tl">
                    <a:srgbClr val="000000">
                      <a:alpha val="43137"/>
                    </a:srgbClr>
                  </a:outerShdw>
                </a:effectLst>
              </a:rPr>
              <a:t>kamsangpa</a:t>
            </a:r>
            <a:r>
              <a:rPr lang="en-US" b="1" dirty="0">
                <a:solidFill>
                  <a:srgbClr val="952B38"/>
                </a:solidFill>
                <a:effectLst>
                  <a:outerShdw blurRad="38100" dist="38100" dir="2700000" algn="tl">
                    <a:srgbClr val="000000">
                      <a:alpha val="43137"/>
                    </a:srgbClr>
                  </a:outerShdw>
                </a:effectLst>
              </a:rPr>
              <a:t> hi ding hi. </a:t>
            </a:r>
            <a:r>
              <a:rPr lang="en" b="1" dirty="0">
                <a:solidFill>
                  <a:srgbClr val="952B38"/>
                </a:solidFill>
                <a:latin typeface="Comic Sans MS" panose="030F0702030302020204" pitchFamily="66" charset="0"/>
              </a:rPr>
              <a:t>” </a:t>
            </a:r>
            <a:r>
              <a:rPr lang="en" sz="1400" b="1" dirty="0">
                <a:solidFill>
                  <a:srgbClr val="952B38"/>
                </a:solidFill>
                <a:latin typeface="Comic Sans MS" panose="030F0702030302020204" pitchFamily="66" charset="0"/>
              </a:rPr>
              <a:t>(Paikhiatna 7:1)</a:t>
            </a:r>
          </a:p>
        </p:txBody>
      </p:sp>
      <p:sp>
        <p:nvSpPr>
          <p:cNvPr id="4" name="CuadroTexto 3">
            <a:extLst>
              <a:ext uri="{FF2B5EF4-FFF2-40B4-BE49-F238E27FC236}">
                <a16:creationId xmlns:a16="http://schemas.microsoft.com/office/drawing/2014/main" id="{277280B1-8D0B-8FAF-D2F5-DECF4A483B38}"/>
              </a:ext>
            </a:extLst>
          </p:cNvPr>
          <p:cNvSpPr txBox="1"/>
          <p:nvPr/>
        </p:nvSpPr>
        <p:spPr>
          <a:xfrm>
            <a:off x="3856383" y="756078"/>
            <a:ext cx="8335617" cy="1554272"/>
          </a:xfrm>
          <a:prstGeom prst="rect">
            <a:avLst/>
          </a:prstGeom>
          <a:noFill/>
        </p:spPr>
        <p:txBody>
          <a:bodyPr wrap="square" rtlCol="0">
            <a:spAutoFit/>
          </a:bodyPr>
          <a:lstStyle/>
          <a:p>
            <a:pPr>
              <a:lnSpc>
                <a:spcPct val="95000"/>
              </a:lnSpc>
            </a:pPr>
            <a:r>
              <a:rPr lang="en" sz="2000" b="1" dirty="0"/>
              <a:t>“Ka pau ding thei keng” cih pen Moses in a deihpen paulap hih tuak hi. Hih thu tawh Pasian a heh sak hi! Ahizongin Pasian in na khempeuh adingin adawn’na om hi: pau a siam a sanggampa Aaron in Moses kam pau nadingte ah sem hi. Moses in a sanggampa tungah gen in amah in mite tungah gen kik hi (Pai. 4:10-16).</a:t>
            </a:r>
          </a:p>
        </p:txBody>
      </p:sp>
      <p:pic>
        <p:nvPicPr>
          <p:cNvPr id="5" name="Imagen 4" descr="Un grupo de personas de pie&#10;&#10;El contenido generado por IA puede ser incorrecto.">
            <a:extLst>
              <a:ext uri="{FF2B5EF4-FFF2-40B4-BE49-F238E27FC236}">
                <a16:creationId xmlns:a16="http://schemas.microsoft.com/office/drawing/2014/main" id="{0FCCDA61-CDF8-F631-A58A-269C64E3C1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301" y="842688"/>
            <a:ext cx="3372177" cy="2466569"/>
          </a:xfrm>
          <a:prstGeom prst="rect">
            <a:avLst/>
          </a:prstGeom>
          <a:ln w="88900" cap="sq" cmpd="thickThin">
            <a:solidFill>
              <a:srgbClr val="952B38"/>
            </a:solidFill>
            <a:prstDash val="solid"/>
            <a:miter lim="800000"/>
          </a:ln>
          <a:effectLst>
            <a:innerShdw blurRad="76200">
              <a:srgbClr val="000000"/>
            </a:innerShdw>
          </a:effectLst>
        </p:spPr>
      </p:pic>
      <p:pic>
        <p:nvPicPr>
          <p:cNvPr id="7" name="Imagen 6" descr="Un grupo de personas haciendo gestos con la cara pintada&#10;&#10;El contenido generado por IA puede ser incorrecto.">
            <a:extLst>
              <a:ext uri="{FF2B5EF4-FFF2-40B4-BE49-F238E27FC236}">
                <a16:creationId xmlns:a16="http://schemas.microsoft.com/office/drawing/2014/main" id="{403F1A65-D0B1-E1B0-8D97-25B8E6425A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45151" y="2271537"/>
            <a:ext cx="3372176" cy="4424629"/>
          </a:xfrm>
          <a:prstGeom prst="rect">
            <a:avLst/>
          </a:prstGeom>
          <a:ln w="88900" cap="sq" cmpd="thickThin">
            <a:solidFill>
              <a:srgbClr val="CFA10F"/>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F46C0A3E-A14C-61BC-5637-52D0276AE139}"/>
              </a:ext>
            </a:extLst>
          </p:cNvPr>
          <p:cNvSpPr txBox="1"/>
          <p:nvPr/>
        </p:nvSpPr>
        <p:spPr>
          <a:xfrm>
            <a:off x="98473" y="3442454"/>
            <a:ext cx="8299146" cy="1202124"/>
          </a:xfrm>
          <a:prstGeom prst="rect">
            <a:avLst/>
          </a:prstGeom>
          <a:noFill/>
        </p:spPr>
        <p:txBody>
          <a:bodyPr wrap="square">
            <a:spAutoFit/>
          </a:bodyPr>
          <a:lstStyle/>
          <a:p>
            <a:pPr>
              <a:lnSpc>
                <a:spcPct val="90000"/>
              </a:lnSpc>
            </a:pPr>
            <a:r>
              <a:rPr lang="en" sz="2000" b="1" dirty="0"/>
              <a:t>Himun ah, Pasian in kamsangte’ vaipuak tawh tehkak honglak hi. Kamsang te in Pasian kiangpan thupuak ngah in mihingte’ tungah a gen’ kik mah bangin, Moses in Pasian mun (thupiapa), Aaron pen kamsang mun (thupuakpa) ahi hi.</a:t>
            </a:r>
          </a:p>
        </p:txBody>
      </p:sp>
      <p:sp>
        <p:nvSpPr>
          <p:cNvPr id="11" name="CuadroTexto 10">
            <a:extLst>
              <a:ext uri="{FF2B5EF4-FFF2-40B4-BE49-F238E27FC236}">
                <a16:creationId xmlns:a16="http://schemas.microsoft.com/office/drawing/2014/main" id="{6157009B-182B-88C0-DDB2-13566A9D8F62}"/>
              </a:ext>
            </a:extLst>
          </p:cNvPr>
          <p:cNvSpPr txBox="1"/>
          <p:nvPr/>
        </p:nvSpPr>
        <p:spPr>
          <a:xfrm>
            <a:off x="3875316" y="2259614"/>
            <a:ext cx="4522304" cy="1261884"/>
          </a:xfrm>
          <a:prstGeom prst="rect">
            <a:avLst/>
          </a:prstGeom>
          <a:noFill/>
        </p:spPr>
        <p:txBody>
          <a:bodyPr wrap="square">
            <a:spAutoFit/>
          </a:bodyPr>
          <a:lstStyle/>
          <a:p>
            <a:pPr>
              <a:lnSpc>
                <a:spcPct val="95000"/>
              </a:lnSpc>
            </a:pPr>
            <a:r>
              <a:rPr lang="en" sz="2000" b="1" dirty="0"/>
              <a:t>Egypt ah a sep masak a lawhcin loh cingin, Pasian in Aaron pen Moses a huh ding le ai-awh thugen dingin a sawlbeh hi (Pai. 7:1-2).</a:t>
            </a:r>
          </a:p>
        </p:txBody>
      </p:sp>
      <p:sp>
        <p:nvSpPr>
          <p:cNvPr id="6" name="CuadroTexto 5">
            <a:extLst>
              <a:ext uri="{FF2B5EF4-FFF2-40B4-BE49-F238E27FC236}">
                <a16:creationId xmlns:a16="http://schemas.microsoft.com/office/drawing/2014/main" id="{5E965858-A8B5-E54B-8120-A7E3A3C5FF15}"/>
              </a:ext>
            </a:extLst>
          </p:cNvPr>
          <p:cNvSpPr txBox="1"/>
          <p:nvPr/>
        </p:nvSpPr>
        <p:spPr>
          <a:xfrm>
            <a:off x="98473" y="5436618"/>
            <a:ext cx="8299146" cy="1479123"/>
          </a:xfrm>
          <a:prstGeom prst="rect">
            <a:avLst/>
          </a:prstGeom>
          <a:noFill/>
        </p:spPr>
        <p:txBody>
          <a:bodyPr wrap="square">
            <a:spAutoFit/>
          </a:bodyPr>
          <a:lstStyle/>
          <a:p>
            <a:pPr>
              <a:lnSpc>
                <a:spcPct val="90000"/>
              </a:lnSpc>
            </a:pPr>
            <a:r>
              <a:rPr lang="en" sz="2000" b="1" dirty="0"/>
              <a:t>Hun nu’nung kamsangte bangin, Moses in mite le Pharaoh in a thu gen ngai ahi-a, a nial ahi zongin gen tei’tei’ dingin Pasian in thupia hi, ahang pen amaute in a langpan’ tawntung mite ahihman hi (Ezek. 2:7). Hih thu tu’hun ei’ adingin aman pen hi, eite in leitung ah Pasian’ tongluan a puak sawnte ihi hi.</a:t>
            </a:r>
          </a:p>
        </p:txBody>
      </p:sp>
      <p:sp>
        <p:nvSpPr>
          <p:cNvPr id="10" name="CuadroTexto 9">
            <a:extLst>
              <a:ext uri="{FF2B5EF4-FFF2-40B4-BE49-F238E27FC236}">
                <a16:creationId xmlns:a16="http://schemas.microsoft.com/office/drawing/2014/main" id="{51F3C5DC-5323-0E9F-0974-E394833ED6FF}"/>
              </a:ext>
            </a:extLst>
          </p:cNvPr>
          <p:cNvSpPr txBox="1"/>
          <p:nvPr/>
        </p:nvSpPr>
        <p:spPr>
          <a:xfrm>
            <a:off x="98472" y="4566977"/>
            <a:ext cx="8299147" cy="925125"/>
          </a:xfrm>
          <a:prstGeom prst="rect">
            <a:avLst/>
          </a:prstGeom>
          <a:noFill/>
        </p:spPr>
        <p:txBody>
          <a:bodyPr wrap="square">
            <a:spAutoFit/>
          </a:bodyPr>
          <a:lstStyle/>
          <a:p>
            <a:pPr>
              <a:lnSpc>
                <a:spcPct val="90000"/>
              </a:lnSpc>
            </a:pPr>
            <a:r>
              <a:rPr lang="en" sz="2000" b="1" dirty="0"/>
              <a:t>Hun nu’nung ah kamsang tampi hong om mah bangin, mihingte in Pasian thu manglo in, tua bangin vangliatna tawh zawhna ngah ding ahihlam Pasian in hong thei sak hi (Pai. 7:3).</a:t>
            </a:r>
          </a:p>
        </p:txBody>
      </p:sp>
    </p:spTree>
    <p:extLst>
      <p:ext uri="{BB962C8B-B14F-4D97-AF65-F5344CB8AC3E}">
        <p14:creationId xmlns:p14="http://schemas.microsoft.com/office/powerpoint/2010/main" val="261572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strVal val="4*#ppt_w"/>
                                          </p:val>
                                        </p:tav>
                                        <p:tav tm="100000">
                                          <p:val>
                                            <p:strVal val="#ppt_w"/>
                                          </p:val>
                                        </p:tav>
                                      </p:tavLst>
                                    </p:anim>
                                    <p:anim calcmode="lin" valueType="num">
                                      <p:cBhvr>
                                        <p:cTn id="38" dur="500" fill="hold"/>
                                        <p:tgtEl>
                                          <p:spTgt spid="7"/>
                                        </p:tgtEl>
                                        <p:attrNameLst>
                                          <p:attrName>ppt_h</p:attrName>
                                        </p:attrNameLst>
                                      </p:cBhvr>
                                      <p:tavLst>
                                        <p:tav tm="0">
                                          <p:val>
                                            <p:strVal val="4*#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1" grpId="0"/>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597A5F4-3497-5A24-BC36-945A47862E2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B73961B-C416-A5D8-67E3-5B283863A9E2}"/>
              </a:ext>
            </a:extLst>
          </p:cNvPr>
          <p:cNvSpPr txBox="1"/>
          <p:nvPr/>
        </p:nvSpPr>
        <p:spPr>
          <a:xfrm>
            <a:off x="1450182" y="367625"/>
            <a:ext cx="9172367" cy="5632311"/>
          </a:xfrm>
          <a:prstGeom prst="rect">
            <a:avLst/>
          </a:prstGeom>
          <a:noFill/>
        </p:spPr>
        <p:txBody>
          <a:bodyPr wrap="square">
            <a:spAutoFit/>
          </a:bodyPr>
          <a:lstStyle/>
          <a:p>
            <a:pPr>
              <a:spcBef>
                <a:spcPts val="600"/>
              </a:spcBef>
            </a:pPr>
            <a:r>
              <a:rPr lang="en" sz="2400" b="1" dirty="0">
                <a:latin typeface="Constantia" panose="02030602050306030303" pitchFamily="18" charset="0"/>
              </a:rPr>
              <a:t>“Hebrewte in amau’ upna a tuam in sittelna omlo, haksatna le gen’theihnate thuak khalo in suahtakna ngah dingin kilam en uh hi. Ahizongin amaute in suahtak nadingin kiging khin nai kei hi. Amaute in Pasian a upna uh neu mahmah in, Pasian in a hun a cin ciangin honkhia ding cihpen ngak zolo uh hi. A tam zaw in Egypt ah sila din mun ah om ding ut zaw uh a, pawl khat in ahihleh Egypt ngei’nate zang in Egypt ah om suak nuam zaw uh hi; tua ahihmanin Topa in Pharaoh mai-ah ama vang’liatna lakkhia in a mite honkhia masa lo hi. Banghang hiam cihleh Egypt kumpipa’ bawlsiatna nakpi in a kilangh sak dingleh, a mite in tung ah a deihna kicing kilangh sak ding, a mite tung ah Amah mah kilangh ding hi. Tua bang tawh amaute in Pasian thumaanna, vangliatna, le itna te a muh uh ciangin, Egypt gam pan in paikhia in Pasian tung ah kipia dingin hong teel ding uh hi.”</a:t>
            </a:r>
          </a:p>
        </p:txBody>
      </p:sp>
      <p:sp>
        <p:nvSpPr>
          <p:cNvPr id="4" name="CuadroTexto 3">
            <a:extLst>
              <a:ext uri="{FF2B5EF4-FFF2-40B4-BE49-F238E27FC236}">
                <a16:creationId xmlns:a16="http://schemas.microsoft.com/office/drawing/2014/main" id="{96857C9C-66B3-E1B3-0397-2C763B801FFB}"/>
              </a:ext>
            </a:extLst>
          </p:cNvPr>
          <p:cNvSpPr txBox="1"/>
          <p:nvPr/>
        </p:nvSpPr>
        <p:spPr>
          <a:xfrm>
            <a:off x="7038048" y="6057231"/>
            <a:ext cx="3847400" cy="338554"/>
          </a:xfrm>
          <a:prstGeom prst="rect">
            <a:avLst/>
          </a:prstGeom>
          <a:noFill/>
        </p:spPr>
        <p:txBody>
          <a:bodyPr wrap="none" rtlCol="0">
            <a:spAutoFit/>
          </a:bodyPr>
          <a:lstStyle/>
          <a:p>
            <a:pPr algn="r"/>
            <a:r>
              <a:rPr lang="en" sz="1600" b="1" dirty="0"/>
              <a:t>EGW (Patriarchs and Prophets, p. 236)</a:t>
            </a:r>
          </a:p>
        </p:txBody>
      </p:sp>
    </p:spTree>
    <p:extLst>
      <p:ext uri="{BB962C8B-B14F-4D97-AF65-F5344CB8AC3E}">
        <p14:creationId xmlns:p14="http://schemas.microsoft.com/office/powerpoint/2010/main" val="220592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Un grupo de personas en una boda&#10;&#10;El contenido generado por IA puede ser incorrecto.">
            <a:extLst>
              <a:ext uri="{FF2B5EF4-FFF2-40B4-BE49-F238E27FC236}">
                <a16:creationId xmlns:a16="http://schemas.microsoft.com/office/drawing/2014/main" id="{A5396E47-21EA-44A9-1CEF-188075BE7AC6}"/>
              </a:ext>
            </a:extLst>
          </p:cNvPr>
          <p:cNvPicPr>
            <a:picLocks noChangeAspect="1"/>
          </p:cNvPicPr>
          <p:nvPr/>
        </p:nvPicPr>
        <p:blipFill rotWithShape="1">
          <a:blip r:embed="rId2">
            <a:extLst>
              <a:ext uri="{28A0092B-C50C-407E-A947-70E740481C1C}">
                <a14:useLocalDpi xmlns:a14="http://schemas.microsoft.com/office/drawing/2010/main" val="0"/>
              </a:ext>
            </a:extLst>
          </a:blip>
          <a:srcRect l="-146" t="7455" r="146" b="6569"/>
          <a:stretch>
            <a:fillRect/>
          </a:stretch>
        </p:blipFill>
        <p:spPr>
          <a:xfrm>
            <a:off x="-305" y="560"/>
            <a:ext cx="12192000" cy="5241101"/>
          </a:xfrm>
          <a:prstGeom prst="rect">
            <a:avLst/>
          </a:prstGeom>
        </p:spPr>
      </p:pic>
      <p:grpSp>
        <p:nvGrpSpPr>
          <p:cNvPr id="9" name="Group 8">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452732"/>
            <a:ext cx="12228128" cy="1311974"/>
            <a:chOff x="-305" y="2987478"/>
            <a:chExt cx="12188952" cy="1828800"/>
          </a:xfrm>
        </p:grpSpPr>
        <p:sp>
          <p:nvSpPr>
            <p:cNvPr id="10" name="Freeform: Shape 9">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3" name="Freeform: Shape 12">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3" name="CuadroTexto 2">
            <a:extLst>
              <a:ext uri="{FF2B5EF4-FFF2-40B4-BE49-F238E27FC236}">
                <a16:creationId xmlns:a16="http://schemas.microsoft.com/office/drawing/2014/main" id="{6A4A69CB-0B7C-40CE-254C-E081F7A389D9}"/>
              </a:ext>
            </a:extLst>
          </p:cNvPr>
          <p:cNvSpPr txBox="1"/>
          <p:nvPr/>
        </p:nvSpPr>
        <p:spPr>
          <a:xfrm>
            <a:off x="39761" y="5252339"/>
            <a:ext cx="12112171" cy="1446102"/>
          </a:xfrm>
          <a:prstGeom prst="rect">
            <a:avLst/>
          </a:prstGeom>
          <a:noFill/>
        </p:spPr>
        <p:txBody>
          <a:bodyPr wrap="square">
            <a:spAutoFit/>
            <a:scene3d>
              <a:camera prst="orthographicFront"/>
              <a:lightRig rig="threePt" dir="t"/>
            </a:scene3d>
            <a:sp3d extrusionH="57150">
              <a:bevelT w="38100" h="38100"/>
            </a:sp3d>
          </a:bodyPr>
          <a:lstStyle/>
          <a:p>
            <a:pPr lvl="0" algn="ctr">
              <a:lnSpc>
                <a:spcPct val="114000"/>
              </a:lnSpc>
              <a:defRPr/>
            </a:pPr>
            <a:r>
              <a:rPr kumimoji="0" lang="es-ES" sz="195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a:t>
            </a:r>
            <a:r>
              <a:rPr lang="en-US" sz="1950" b="1" dirty="0" err="1">
                <a:solidFill>
                  <a:schemeClr val="tx2">
                    <a:lumMod val="90000"/>
                    <a:lumOff val="10000"/>
                  </a:schemeClr>
                </a:solidFill>
                <a:latin typeface="Comic Sans MS" panose="030F0702030302020204" pitchFamily="66" charset="0"/>
              </a:rPr>
              <a:t>Tuakhit</a:t>
            </a:r>
            <a:r>
              <a:rPr lang="en-US" sz="1950" b="1" dirty="0">
                <a:solidFill>
                  <a:schemeClr val="tx2">
                    <a:lumMod val="90000"/>
                    <a:lumOff val="10000"/>
                  </a:schemeClr>
                </a:solidFill>
                <a:latin typeface="Comic Sans MS" panose="030F0702030302020204" pitchFamily="66" charset="0"/>
              </a:rPr>
              <a:t> ciangin Pharoah kiangah Moses le Aaron pai uh a, “Israel Pasian TOPA in </a:t>
            </a:r>
            <a:r>
              <a:rPr lang="en-US" sz="1950" b="1" dirty="0" err="1">
                <a:solidFill>
                  <a:schemeClr val="tx2">
                    <a:lumMod val="90000"/>
                    <a:lumOff val="10000"/>
                  </a:schemeClr>
                </a:solidFill>
                <a:latin typeface="Comic Sans MS" panose="030F0702030302020204" pitchFamily="66" charset="0"/>
              </a:rPr>
              <a:t>hih</a:t>
            </a:r>
            <a:r>
              <a:rPr lang="en-US" sz="1950" b="1" dirty="0">
                <a:solidFill>
                  <a:schemeClr val="tx2">
                    <a:lumMod val="90000"/>
                    <a:lumOff val="10000"/>
                  </a:schemeClr>
                </a:solidFill>
                <a:latin typeface="Comic Sans MS" panose="030F0702030302020204" pitchFamily="66" charset="0"/>
              </a:rPr>
              <a:t> bangin a ci hi: ‘Ka mite in </a:t>
            </a:r>
            <a:r>
              <a:rPr lang="en-US" sz="1950" b="1" dirty="0" err="1">
                <a:solidFill>
                  <a:schemeClr val="tx2">
                    <a:lumMod val="90000"/>
                    <a:lumOff val="10000"/>
                  </a:schemeClr>
                </a:solidFill>
                <a:latin typeface="Comic Sans MS" panose="030F0702030302020204" pitchFamily="66" charset="0"/>
              </a:rPr>
              <a:t>kei</a:t>
            </a:r>
            <a:r>
              <a:rPr lang="en-US" sz="1950" b="1" dirty="0">
                <a:solidFill>
                  <a:schemeClr val="tx2">
                    <a:lumMod val="90000"/>
                    <a:lumOff val="10000"/>
                  </a:schemeClr>
                </a:solidFill>
                <a:latin typeface="Comic Sans MS" panose="030F0702030302020204" pitchFamily="66" charset="0"/>
              </a:rPr>
              <a:t> aa ding </a:t>
            </a:r>
            <a:r>
              <a:rPr lang="en-US" sz="1950" b="1" dirty="0" err="1">
                <a:solidFill>
                  <a:schemeClr val="tx2">
                    <a:lumMod val="90000"/>
                    <a:lumOff val="10000"/>
                  </a:schemeClr>
                </a:solidFill>
                <a:latin typeface="Comic Sans MS" panose="030F0702030302020204" pitchFamily="66" charset="0"/>
              </a:rPr>
              <a:t>gamlak</a:t>
            </a:r>
            <a:r>
              <a:rPr lang="en-US" sz="1950" b="1" dirty="0">
                <a:solidFill>
                  <a:schemeClr val="tx2">
                    <a:lumMod val="90000"/>
                    <a:lumOff val="10000"/>
                  </a:schemeClr>
                </a:solidFill>
                <a:latin typeface="Comic Sans MS" panose="030F0702030302020204" pitchFamily="66" charset="0"/>
              </a:rPr>
              <a:t> ah </a:t>
            </a:r>
            <a:r>
              <a:rPr lang="en-US" sz="1950" b="1" dirty="0" err="1">
                <a:solidFill>
                  <a:schemeClr val="tx2">
                    <a:lumMod val="90000"/>
                    <a:lumOff val="10000"/>
                  </a:schemeClr>
                </a:solidFill>
                <a:latin typeface="Comic Sans MS" panose="030F0702030302020204" pitchFamily="66" charset="0"/>
              </a:rPr>
              <a:t>pawi</a:t>
            </a:r>
            <a:r>
              <a:rPr lang="en-US" sz="1950" b="1" dirty="0">
                <a:solidFill>
                  <a:schemeClr val="tx2">
                    <a:lumMod val="90000"/>
                    <a:lumOff val="10000"/>
                  </a:schemeClr>
                </a:solidFill>
                <a:latin typeface="Comic Sans MS" panose="030F0702030302020204" pitchFamily="66" charset="0"/>
              </a:rPr>
              <a:t> khat a </a:t>
            </a:r>
            <a:r>
              <a:rPr lang="en-US" sz="1950" b="1" dirty="0" err="1">
                <a:solidFill>
                  <a:schemeClr val="tx2">
                    <a:lumMod val="90000"/>
                    <a:lumOff val="10000"/>
                  </a:schemeClr>
                </a:solidFill>
                <a:latin typeface="Comic Sans MS" panose="030F0702030302020204" pitchFamily="66" charset="0"/>
              </a:rPr>
              <a:t>kham</a:t>
            </a:r>
            <a:r>
              <a:rPr lang="en-US" sz="1950" b="1" dirty="0">
                <a:solidFill>
                  <a:schemeClr val="tx2">
                    <a:lumMod val="90000"/>
                    <a:lumOff val="10000"/>
                  </a:schemeClr>
                </a:solidFill>
                <a:latin typeface="Comic Sans MS" panose="030F0702030302020204" pitchFamily="66" charset="0"/>
              </a:rPr>
              <a:t> theih </a:t>
            </a:r>
            <a:r>
              <a:rPr lang="en-US" sz="1950" b="1" dirty="0" err="1">
                <a:solidFill>
                  <a:schemeClr val="tx2">
                    <a:lumMod val="90000"/>
                    <a:lumOff val="10000"/>
                  </a:schemeClr>
                </a:solidFill>
                <a:latin typeface="Comic Sans MS" panose="030F0702030302020204" pitchFamily="66" charset="0"/>
              </a:rPr>
              <a:t>nadingun</a:t>
            </a:r>
            <a:r>
              <a:rPr lang="en-US" sz="1950" b="1" dirty="0">
                <a:solidFill>
                  <a:schemeClr val="tx2">
                    <a:lumMod val="90000"/>
                    <a:lumOff val="10000"/>
                  </a:schemeClr>
                </a:solidFill>
                <a:latin typeface="Comic Sans MS" panose="030F0702030302020204" pitchFamily="66" charset="0"/>
              </a:rPr>
              <a:t> ka mite </a:t>
            </a:r>
            <a:r>
              <a:rPr lang="en-US" sz="1950" b="1" dirty="0" err="1">
                <a:solidFill>
                  <a:schemeClr val="tx2">
                    <a:lumMod val="90000"/>
                    <a:lumOff val="10000"/>
                  </a:schemeClr>
                </a:solidFill>
                <a:latin typeface="Comic Sans MS" panose="030F0702030302020204" pitchFamily="66" charset="0"/>
              </a:rPr>
              <a:t>paisak</a:t>
            </a:r>
            <a:r>
              <a:rPr lang="en-US" sz="1950" b="1" dirty="0">
                <a:solidFill>
                  <a:schemeClr val="tx2">
                    <a:lumMod val="90000"/>
                    <a:lumOff val="10000"/>
                  </a:schemeClr>
                </a:solidFill>
                <a:latin typeface="Comic Sans MS" panose="030F0702030302020204" pitchFamily="66" charset="0"/>
              </a:rPr>
              <a:t> in,’ ci in,” </a:t>
            </a:r>
            <a:r>
              <a:rPr lang="en-US" sz="1950" b="1" dirty="0" err="1">
                <a:solidFill>
                  <a:schemeClr val="tx2">
                    <a:lumMod val="90000"/>
                    <a:lumOff val="10000"/>
                  </a:schemeClr>
                </a:solidFill>
                <a:latin typeface="Comic Sans MS" panose="030F0702030302020204" pitchFamily="66" charset="0"/>
              </a:rPr>
              <a:t>aci</a:t>
            </a:r>
            <a:r>
              <a:rPr lang="en-US" sz="1950" b="1" dirty="0">
                <a:solidFill>
                  <a:schemeClr val="tx2">
                    <a:lumMod val="90000"/>
                    <a:lumOff val="10000"/>
                  </a:schemeClr>
                </a:solidFill>
                <a:latin typeface="Comic Sans MS" panose="030F0702030302020204" pitchFamily="66" charset="0"/>
              </a:rPr>
              <a:t> </a:t>
            </a:r>
            <a:r>
              <a:rPr lang="en-US" sz="1950" b="1" dirty="0" err="1">
                <a:solidFill>
                  <a:schemeClr val="tx2">
                    <a:lumMod val="90000"/>
                    <a:lumOff val="10000"/>
                  </a:schemeClr>
                </a:solidFill>
                <a:latin typeface="Comic Sans MS" panose="030F0702030302020204" pitchFamily="66" charset="0"/>
              </a:rPr>
              <a:t>uhhi</a:t>
            </a:r>
            <a:r>
              <a:rPr lang="en-US" sz="1950" b="1" dirty="0">
                <a:solidFill>
                  <a:schemeClr val="tx2">
                    <a:lumMod val="90000"/>
                    <a:lumOff val="10000"/>
                  </a:schemeClr>
                </a:solidFill>
                <a:latin typeface="Comic Sans MS" panose="030F0702030302020204" pitchFamily="66" charset="0"/>
              </a:rPr>
              <a:t>. Tua ciangin Pharoah in, “Ama thu </a:t>
            </a:r>
            <a:r>
              <a:rPr lang="en-US" sz="1950" b="1" dirty="0" err="1">
                <a:solidFill>
                  <a:schemeClr val="tx2">
                    <a:lumMod val="90000"/>
                    <a:lumOff val="10000"/>
                  </a:schemeClr>
                </a:solidFill>
                <a:latin typeface="Comic Sans MS" panose="030F0702030302020204" pitchFamily="66" charset="0"/>
              </a:rPr>
              <a:t>mangin</a:t>
            </a:r>
            <a:r>
              <a:rPr lang="en-US" sz="1950" b="1" dirty="0">
                <a:solidFill>
                  <a:schemeClr val="tx2">
                    <a:lumMod val="90000"/>
                    <a:lumOff val="10000"/>
                  </a:schemeClr>
                </a:solidFill>
                <a:latin typeface="Comic Sans MS" panose="030F0702030302020204" pitchFamily="66" charset="0"/>
              </a:rPr>
              <a:t> </a:t>
            </a:r>
            <a:r>
              <a:rPr lang="en-US" sz="1950" b="1" dirty="0" err="1">
                <a:solidFill>
                  <a:schemeClr val="tx2">
                    <a:lumMod val="90000"/>
                    <a:lumOff val="10000"/>
                  </a:schemeClr>
                </a:solidFill>
                <a:latin typeface="Comic Sans MS" panose="030F0702030302020204" pitchFamily="66" charset="0"/>
              </a:rPr>
              <a:t>Israelte</a:t>
            </a:r>
            <a:r>
              <a:rPr lang="en-US" sz="1950" b="1" dirty="0">
                <a:solidFill>
                  <a:schemeClr val="tx2">
                    <a:lumMod val="90000"/>
                    <a:lumOff val="10000"/>
                  </a:schemeClr>
                </a:solidFill>
                <a:latin typeface="Comic Sans MS" panose="030F0702030302020204" pitchFamily="66" charset="0"/>
              </a:rPr>
              <a:t> ka </a:t>
            </a:r>
            <a:r>
              <a:rPr lang="en-US" sz="1950" b="1" dirty="0" err="1">
                <a:solidFill>
                  <a:schemeClr val="tx2">
                    <a:lumMod val="90000"/>
                    <a:lumOff val="10000"/>
                  </a:schemeClr>
                </a:solidFill>
                <a:latin typeface="Comic Sans MS" panose="030F0702030302020204" pitchFamily="66" charset="0"/>
              </a:rPr>
              <a:t>paikhiatsak</a:t>
            </a:r>
            <a:r>
              <a:rPr lang="en-US" sz="1950" b="1" dirty="0">
                <a:solidFill>
                  <a:schemeClr val="tx2">
                    <a:lumMod val="90000"/>
                    <a:lumOff val="10000"/>
                  </a:schemeClr>
                </a:solidFill>
                <a:latin typeface="Comic Sans MS" panose="030F0702030302020204" pitchFamily="66" charset="0"/>
              </a:rPr>
              <a:t> nadingin TOPA in </a:t>
            </a:r>
            <a:r>
              <a:rPr lang="en-US" sz="1950" b="1" dirty="0" err="1">
                <a:solidFill>
                  <a:schemeClr val="tx2">
                    <a:lumMod val="90000"/>
                    <a:lumOff val="10000"/>
                  </a:schemeClr>
                </a:solidFill>
                <a:latin typeface="Comic Sans MS" panose="030F0702030302020204" pitchFamily="66" charset="0"/>
              </a:rPr>
              <a:t>kua</a:t>
            </a:r>
            <a:r>
              <a:rPr lang="en-US" sz="1950" b="1" dirty="0">
                <a:solidFill>
                  <a:schemeClr val="tx2">
                    <a:lumMod val="90000"/>
                    <a:lumOff val="10000"/>
                  </a:schemeClr>
                </a:solidFill>
                <a:latin typeface="Comic Sans MS" panose="030F0702030302020204" pitchFamily="66" charset="0"/>
              </a:rPr>
              <a:t> ahi hiam? TOPA ka thei </a:t>
            </a:r>
            <a:r>
              <a:rPr lang="en-US" sz="1950" b="1" dirty="0" err="1">
                <a:solidFill>
                  <a:schemeClr val="tx2">
                    <a:lumMod val="90000"/>
                    <a:lumOff val="10000"/>
                  </a:schemeClr>
                </a:solidFill>
                <a:latin typeface="Comic Sans MS" panose="030F0702030302020204" pitchFamily="66" charset="0"/>
              </a:rPr>
              <a:t>kei</a:t>
            </a:r>
            <a:r>
              <a:rPr lang="en-US" sz="1950" b="1" dirty="0">
                <a:solidFill>
                  <a:schemeClr val="tx2">
                    <a:lumMod val="90000"/>
                    <a:lumOff val="10000"/>
                  </a:schemeClr>
                </a:solidFill>
                <a:latin typeface="Comic Sans MS" panose="030F0702030302020204" pitchFamily="66" charset="0"/>
              </a:rPr>
              <a:t> a, </a:t>
            </a:r>
            <a:r>
              <a:rPr lang="en-US" sz="1950" b="1" dirty="0" err="1">
                <a:solidFill>
                  <a:schemeClr val="tx2">
                    <a:lumMod val="90000"/>
                    <a:lumOff val="10000"/>
                  </a:schemeClr>
                </a:solidFill>
                <a:latin typeface="Comic Sans MS" panose="030F0702030302020204" pitchFamily="66" charset="0"/>
              </a:rPr>
              <a:t>Israelte</a:t>
            </a:r>
            <a:r>
              <a:rPr lang="en-US" sz="1950" b="1" dirty="0">
                <a:solidFill>
                  <a:schemeClr val="tx2">
                    <a:lumMod val="90000"/>
                    <a:lumOff val="10000"/>
                  </a:schemeClr>
                </a:solidFill>
                <a:latin typeface="Comic Sans MS" panose="030F0702030302020204" pitchFamily="66" charset="0"/>
              </a:rPr>
              <a:t> zong ka </a:t>
            </a:r>
            <a:r>
              <a:rPr lang="en-US" sz="1950" b="1" dirty="0" err="1">
                <a:solidFill>
                  <a:schemeClr val="tx2">
                    <a:lumMod val="90000"/>
                    <a:lumOff val="10000"/>
                  </a:schemeClr>
                </a:solidFill>
                <a:latin typeface="Comic Sans MS" panose="030F0702030302020204" pitchFamily="66" charset="0"/>
              </a:rPr>
              <a:t>paisak</a:t>
            </a:r>
            <a:r>
              <a:rPr lang="en-US" sz="1950" b="1" dirty="0">
                <a:solidFill>
                  <a:schemeClr val="tx2">
                    <a:lumMod val="90000"/>
                    <a:lumOff val="10000"/>
                  </a:schemeClr>
                </a:solidFill>
                <a:latin typeface="Comic Sans MS" panose="030F0702030302020204" pitchFamily="66" charset="0"/>
              </a:rPr>
              <a:t> </a:t>
            </a:r>
            <a:r>
              <a:rPr lang="en-US" sz="1950" b="1" dirty="0" err="1">
                <a:solidFill>
                  <a:schemeClr val="tx2">
                    <a:lumMod val="90000"/>
                    <a:lumOff val="10000"/>
                  </a:schemeClr>
                </a:solidFill>
                <a:latin typeface="Comic Sans MS" panose="030F0702030302020204" pitchFamily="66" charset="0"/>
              </a:rPr>
              <a:t>kei</a:t>
            </a:r>
            <a:r>
              <a:rPr lang="en-US" sz="1950" b="1" dirty="0">
                <a:solidFill>
                  <a:schemeClr val="tx2">
                    <a:lumMod val="90000"/>
                    <a:lumOff val="10000"/>
                  </a:schemeClr>
                </a:solidFill>
                <a:latin typeface="Comic Sans MS" panose="030F0702030302020204" pitchFamily="66" charset="0"/>
              </a:rPr>
              <a:t> ding hi,” </a:t>
            </a:r>
            <a:r>
              <a:rPr lang="en-US" sz="1950" b="1" dirty="0" err="1">
                <a:solidFill>
                  <a:schemeClr val="tx2">
                    <a:lumMod val="90000"/>
                    <a:lumOff val="10000"/>
                  </a:schemeClr>
                </a:solidFill>
                <a:latin typeface="Comic Sans MS" panose="030F0702030302020204" pitchFamily="66" charset="0"/>
              </a:rPr>
              <a:t>aci</a:t>
            </a:r>
            <a:r>
              <a:rPr lang="en-US" sz="1950" b="1" dirty="0">
                <a:solidFill>
                  <a:schemeClr val="tx2">
                    <a:lumMod val="90000"/>
                    <a:lumOff val="10000"/>
                  </a:schemeClr>
                </a:solidFill>
                <a:latin typeface="Comic Sans MS" panose="030F0702030302020204" pitchFamily="66" charset="0"/>
              </a:rPr>
              <a:t> hi.</a:t>
            </a:r>
            <a:r>
              <a:rPr kumimoji="0" lang="es-ES" sz="195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a:t>
            </a:r>
            <a:r>
              <a:rPr kumimoji="0" lang="es-ES" sz="20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lang="es-ES" sz="1500" b="1" dirty="0" err="1">
                <a:ln w="12700" cmpd="sng">
                  <a:noFill/>
                  <a:prstDash val="solid"/>
                </a:ln>
                <a:solidFill>
                  <a:srgbClr val="3A538A"/>
                </a:solidFill>
                <a:latin typeface="Comic Sans MS" panose="030F0702030302020204" pitchFamily="66" charset="0"/>
              </a:rPr>
              <a:t>Paikhiatna</a:t>
            </a:r>
            <a:r>
              <a:rPr kumimoji="0" lang="es-ES" sz="15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5:1, 2, </a:t>
            </a:r>
            <a:r>
              <a:rPr lang="es-ES" sz="1100" b="1" dirty="0">
                <a:ln w="12700" cmpd="sng">
                  <a:noFill/>
                  <a:prstDash val="solid"/>
                </a:ln>
                <a:solidFill>
                  <a:srgbClr val="3A538A"/>
                </a:solidFill>
                <a:latin typeface="Comic Sans MS" panose="030F0702030302020204" pitchFamily="66" charset="0"/>
              </a:rPr>
              <a:t>ZS</a:t>
            </a:r>
            <a:r>
              <a:rPr kumimoji="0" lang="es-ES" sz="11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V</a:t>
            </a:r>
            <a:endParaRPr kumimoji="0" lang="es-ES" sz="16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03242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42920C9-8E97-1EEA-2A2D-67065471249C}"/>
              </a:ext>
            </a:extLst>
          </p:cNvPr>
          <p:cNvSpPr txBox="1"/>
          <p:nvPr/>
        </p:nvSpPr>
        <p:spPr>
          <a:xfrm>
            <a:off x="5943600" y="4200525"/>
            <a:ext cx="5695950"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7A21A4"/>
                </a:solidFill>
              </a:rPr>
              <a:t>Ngetna: “Ka mite hongpai sak in.”</a:t>
            </a:r>
          </a:p>
          <a:p>
            <a:pPr lvl="1">
              <a:spcBef>
                <a:spcPts val="600"/>
              </a:spcBef>
            </a:pPr>
            <a:r>
              <a:rPr lang="en" sz="2000" b="1" dirty="0"/>
              <a:t>Pharaoh’ dawn’na (Paikhiatna 5:1-2)</a:t>
            </a:r>
          </a:p>
          <a:p>
            <a:pPr lvl="1">
              <a:spcBef>
                <a:spcPts val="600"/>
              </a:spcBef>
            </a:pPr>
            <a:r>
              <a:rPr lang="en" sz="2000" b="1" dirty="0"/>
              <a:t>Mipite’ thukkikna (Paikhiatna 5:3-21)</a:t>
            </a:r>
          </a:p>
          <a:p>
            <a:pPr lvl="1">
              <a:spcBef>
                <a:spcPts val="600"/>
              </a:spcBef>
            </a:pPr>
            <a:r>
              <a:rPr lang="en" sz="2000" b="1" dirty="0"/>
              <a:t>Pasian’ dawn’na (Paikhiatna 5:22-6:8)</a:t>
            </a:r>
          </a:p>
          <a:p>
            <a:pPr lvl="1">
              <a:spcBef>
                <a:spcPts val="600"/>
              </a:spcBef>
            </a:pPr>
            <a:r>
              <a:rPr lang="en" sz="2000" b="1" dirty="0"/>
              <a:t>Moses’ dawn’na (Paikhiatna 6:9-13)</a:t>
            </a:r>
          </a:p>
          <a:p>
            <a:pPr>
              <a:spcBef>
                <a:spcPts val="1800"/>
              </a:spcBef>
            </a:pPr>
            <a:r>
              <a:rPr lang="en" sz="2000" b="1" dirty="0">
                <a:solidFill>
                  <a:srgbClr val="A01965"/>
                </a:solidFill>
              </a:rPr>
              <a:t>Moses le Aaron te’ vaipuak (Paikhiatna 6:28-7:7)</a:t>
            </a:r>
          </a:p>
        </p:txBody>
      </p:sp>
      <p:sp>
        <p:nvSpPr>
          <p:cNvPr id="3" name="CuadroTexto 2">
            <a:extLst>
              <a:ext uri="{FF2B5EF4-FFF2-40B4-BE49-F238E27FC236}">
                <a16:creationId xmlns:a16="http://schemas.microsoft.com/office/drawing/2014/main" id="{E4A576F8-2BB4-78B1-7CAB-2B799A1BA797}"/>
              </a:ext>
            </a:extLst>
          </p:cNvPr>
          <p:cNvSpPr txBox="1"/>
          <p:nvPr/>
        </p:nvSpPr>
        <p:spPr>
          <a:xfrm>
            <a:off x="101049" y="126891"/>
            <a:ext cx="6156876" cy="707886"/>
          </a:xfrm>
          <a:prstGeom prst="rect">
            <a:avLst/>
          </a:prstGeom>
          <a:noFill/>
        </p:spPr>
        <p:txBody>
          <a:bodyPr wrap="square" rtlCol="0">
            <a:spAutoFit/>
          </a:bodyPr>
          <a:lstStyle/>
          <a:p>
            <a:pPr>
              <a:spcBef>
                <a:spcPts val="600"/>
              </a:spcBef>
            </a:pPr>
            <a:r>
              <a:rPr lang="en" sz="2000" b="1" dirty="0">
                <a:solidFill>
                  <a:schemeClr val="bg1"/>
                </a:solidFill>
                <a:effectLst>
                  <a:glow rad="127000">
                    <a:srgbClr val="436E6D"/>
                  </a:glow>
                  <a:outerShdw blurRad="38100" dist="38100" dir="2700000" algn="tl">
                    <a:srgbClr val="000000">
                      <a:alpha val="43137"/>
                    </a:srgbClr>
                  </a:outerShdw>
                </a:effectLst>
              </a:rPr>
              <a:t>Moses in a theihsa mah bangin, Pharaoh kumpipa in Israelte Egypt pan a paikhiat ding phal pakloding hi.</a:t>
            </a:r>
          </a:p>
        </p:txBody>
      </p:sp>
      <p:pic>
        <p:nvPicPr>
          <p:cNvPr id="7" name="Imagen 6" descr="Personas en un escenario&#10;&#10;El contenido generado por IA puede ser incorrecto.">
            <a:extLst>
              <a:ext uri="{FF2B5EF4-FFF2-40B4-BE49-F238E27FC236}">
                <a16:creationId xmlns:a16="http://schemas.microsoft.com/office/drawing/2014/main" id="{9B642608-2A8E-8DC1-BA99-9B31E086D8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3085" y="208449"/>
            <a:ext cx="2799612" cy="3566527"/>
          </a:xfrm>
          <a:prstGeom prst="snip2DiagRect">
            <a:avLst/>
          </a:prstGeom>
          <a:solidFill>
            <a:srgbClr val="FFFFFF">
              <a:shade val="85000"/>
            </a:srgbClr>
          </a:solidFill>
          <a:ln w="57150" cap="sq">
            <a:solidFill>
              <a:srgbClr val="9D2AD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DE1F443F-4220-C968-5CBC-D12FE37A12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376" y="4298706"/>
            <a:ext cx="4552949" cy="2310966"/>
          </a:xfrm>
          <a:prstGeom prst="rect">
            <a:avLst/>
          </a:prstGeom>
          <a:effectLst>
            <a:innerShdw blurRad="114300">
              <a:prstClr val="black"/>
            </a:innerShdw>
          </a:effectLst>
        </p:spPr>
      </p:pic>
      <p:pic>
        <p:nvPicPr>
          <p:cNvPr id="10" name="Imagen 9" descr="Manzana de color rojo&#10;&#10;El contenido generado por IA puede ser incorrecto.">
            <a:extLst>
              <a:ext uri="{FF2B5EF4-FFF2-40B4-BE49-F238E27FC236}">
                <a16:creationId xmlns:a16="http://schemas.microsoft.com/office/drawing/2014/main" id="{E9ED125A-4CCB-D4AD-D9DD-C7150C57C8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0744" y="4633354"/>
            <a:ext cx="308050" cy="301377"/>
          </a:xfrm>
          <a:prstGeom prst="rect">
            <a:avLst/>
          </a:prstGeom>
          <a:effectLst>
            <a:outerShdw blurRad="50800" dist="38100" dir="8100000" algn="tr" rotWithShape="0">
              <a:prstClr val="black">
                <a:alpha val="40000"/>
              </a:prstClr>
            </a:outerShdw>
          </a:effectLst>
        </p:spPr>
      </p:pic>
      <p:pic>
        <p:nvPicPr>
          <p:cNvPr id="13" name="Imagen 12" descr="Huevo dentro de una taza&#10;&#10;El contenido generado por IA puede ser incorrecto.">
            <a:extLst>
              <a:ext uri="{FF2B5EF4-FFF2-40B4-BE49-F238E27FC236}">
                <a16:creationId xmlns:a16="http://schemas.microsoft.com/office/drawing/2014/main" id="{42B6CFB6-F6C4-2334-5B3C-5B38ECFEA0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0744" y="5001198"/>
            <a:ext cx="314722" cy="310274"/>
          </a:xfrm>
          <a:prstGeom prst="rect">
            <a:avLst/>
          </a:prstGeom>
          <a:effectLst>
            <a:outerShdw blurRad="50800" dist="38100" dir="8100000" algn="tr" rotWithShape="0">
              <a:prstClr val="black">
                <a:alpha val="40000"/>
              </a:prstClr>
            </a:outerShdw>
          </a:effectLst>
        </p:spPr>
      </p:pic>
      <p:pic>
        <p:nvPicPr>
          <p:cNvPr id="14" name="Imagen 13" descr="Huevo dentro de un tazón&#10;&#10;El contenido generado por IA puede ser incorrecto.">
            <a:extLst>
              <a:ext uri="{FF2B5EF4-FFF2-40B4-BE49-F238E27FC236}">
                <a16:creationId xmlns:a16="http://schemas.microsoft.com/office/drawing/2014/main" id="{934257A4-985D-BD46-EB84-AD82AFDACB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60744" y="5770248"/>
            <a:ext cx="309162" cy="311386"/>
          </a:xfrm>
          <a:prstGeom prst="rect">
            <a:avLst/>
          </a:prstGeom>
          <a:effectLst>
            <a:outerShdw blurRad="50800" dist="38100" dir="8100000" algn="tr" rotWithShape="0">
              <a:prstClr val="black">
                <a:alpha val="40000"/>
              </a:prstClr>
            </a:outerShdw>
          </a:effectLst>
        </p:spPr>
      </p:pic>
      <p:pic>
        <p:nvPicPr>
          <p:cNvPr id="17" name="Imagen 16" descr="Imagen que contiene verde, alimentos, tabla, tazón&#10;&#10;El contenido generado por IA puede ser incorrecto.">
            <a:extLst>
              <a:ext uri="{FF2B5EF4-FFF2-40B4-BE49-F238E27FC236}">
                <a16:creationId xmlns:a16="http://schemas.microsoft.com/office/drawing/2014/main" id="{1E9C75F7-EF4D-8D81-9402-098D7DD3E6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60744" y="5377939"/>
            <a:ext cx="314722" cy="325843"/>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8DE583C9-C385-128D-1A45-619EEE369F4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5478532" y="4086579"/>
            <a:ext cx="287659" cy="633866"/>
          </a:xfrm>
          <a:prstGeom prst="rect">
            <a:avLst/>
          </a:prstGeom>
          <a:effectLst>
            <a:outerShdw blurRad="50800" dist="38100" dir="8100000" algn="tr" rotWithShape="0">
              <a:prstClr val="black">
                <a:alpha val="40000"/>
              </a:prstClr>
            </a:outerShdw>
          </a:effectLst>
        </p:spPr>
      </p:pic>
      <p:pic>
        <p:nvPicPr>
          <p:cNvPr id="26" name="Imagen 25" descr="Forma&#10;&#10;El contenido generado por IA puede ser incorrecto.">
            <a:extLst>
              <a:ext uri="{FF2B5EF4-FFF2-40B4-BE49-F238E27FC236}">
                <a16:creationId xmlns:a16="http://schemas.microsoft.com/office/drawing/2014/main" id="{B642248E-5F63-0168-ACB2-748CA8A59C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5478532" y="6128421"/>
            <a:ext cx="287659" cy="63386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52F9681B-F0AB-259B-84AB-D8ADFEFCA87C}"/>
              </a:ext>
            </a:extLst>
          </p:cNvPr>
          <p:cNvSpPr txBox="1"/>
          <p:nvPr/>
        </p:nvSpPr>
        <p:spPr>
          <a:xfrm>
            <a:off x="101049" y="2901791"/>
            <a:ext cx="6156876" cy="1015663"/>
          </a:xfrm>
          <a:prstGeom prst="rect">
            <a:avLst/>
          </a:prstGeom>
          <a:noFill/>
        </p:spPr>
        <p:txBody>
          <a:bodyPr wrap="square">
            <a:spAutoFit/>
          </a:bodyPr>
          <a:lstStyle/>
          <a:p>
            <a:pPr>
              <a:spcBef>
                <a:spcPts val="600"/>
              </a:spcBef>
            </a:pPr>
            <a:r>
              <a:rPr lang="en" sz="2000" b="1" dirty="0">
                <a:solidFill>
                  <a:schemeClr val="bg1"/>
                </a:solidFill>
                <a:effectLst>
                  <a:glow rad="127000">
                    <a:srgbClr val="436E6D"/>
                  </a:glow>
                  <a:outerShdw blurRad="38100" dist="38100" dir="2700000" algn="tl">
                    <a:srgbClr val="000000">
                      <a:alpha val="43137"/>
                    </a:srgbClr>
                  </a:outerShdw>
                </a:effectLst>
              </a:rPr>
              <a:t>Ngetna nei uh hi; nialna thuak hi; mawh paihna ngah hi; Moses in a lamdang bangmah a bawl kei hi; … lungkiat nading tam semsem hi. </a:t>
            </a:r>
          </a:p>
        </p:txBody>
      </p:sp>
      <p:sp>
        <p:nvSpPr>
          <p:cNvPr id="11" name="CuadroTexto 10">
            <a:extLst>
              <a:ext uri="{FF2B5EF4-FFF2-40B4-BE49-F238E27FC236}">
                <a16:creationId xmlns:a16="http://schemas.microsoft.com/office/drawing/2014/main" id="{B46BE25D-91E0-4803-EE8F-1B4BDEE16497}"/>
              </a:ext>
            </a:extLst>
          </p:cNvPr>
          <p:cNvSpPr txBox="1"/>
          <p:nvPr/>
        </p:nvSpPr>
        <p:spPr>
          <a:xfrm>
            <a:off x="101049" y="1874232"/>
            <a:ext cx="6156876" cy="1015663"/>
          </a:xfrm>
          <a:prstGeom prst="rect">
            <a:avLst/>
          </a:prstGeom>
          <a:noFill/>
        </p:spPr>
        <p:txBody>
          <a:bodyPr wrap="square">
            <a:spAutoFit/>
          </a:bodyPr>
          <a:lstStyle/>
          <a:p>
            <a:pPr>
              <a:spcBef>
                <a:spcPts val="600"/>
              </a:spcBef>
            </a:pPr>
            <a:r>
              <a:rPr lang="en" sz="2000" b="1" dirty="0">
                <a:solidFill>
                  <a:schemeClr val="bg1"/>
                </a:solidFill>
                <a:effectLst>
                  <a:glow rad="127000">
                    <a:srgbClr val="436E6D"/>
                  </a:glow>
                  <a:outerShdw blurRad="38100" dist="38100" dir="2700000" algn="tl">
                    <a:srgbClr val="000000">
                      <a:alpha val="43137"/>
                    </a:srgbClr>
                  </a:outerShdw>
                </a:effectLst>
              </a:rPr>
              <a:t>Tua ahihmanin, mipite lametna in Pharaoh kumpi tung ah amaute’ ngetna  a dawn’ theih nadingin na lamdangte tung ah a kinga hi.</a:t>
            </a:r>
          </a:p>
        </p:txBody>
      </p:sp>
      <p:sp>
        <p:nvSpPr>
          <p:cNvPr id="15" name="CuadroTexto 14">
            <a:extLst>
              <a:ext uri="{FF2B5EF4-FFF2-40B4-BE49-F238E27FC236}">
                <a16:creationId xmlns:a16="http://schemas.microsoft.com/office/drawing/2014/main" id="{647DCA53-3BC7-8C4D-04E1-00D6C259A057}"/>
              </a:ext>
            </a:extLst>
          </p:cNvPr>
          <p:cNvSpPr txBox="1"/>
          <p:nvPr/>
        </p:nvSpPr>
        <p:spPr>
          <a:xfrm>
            <a:off x="101049" y="846673"/>
            <a:ext cx="6156876" cy="1015663"/>
          </a:xfrm>
          <a:prstGeom prst="rect">
            <a:avLst/>
          </a:prstGeom>
          <a:noFill/>
        </p:spPr>
        <p:txBody>
          <a:bodyPr wrap="square">
            <a:spAutoFit/>
          </a:bodyPr>
          <a:lstStyle/>
          <a:p>
            <a:pPr>
              <a:spcBef>
                <a:spcPts val="600"/>
              </a:spcBef>
            </a:pPr>
            <a:r>
              <a:rPr lang="en" sz="2000" b="1" dirty="0">
                <a:solidFill>
                  <a:schemeClr val="bg1"/>
                </a:solidFill>
                <a:effectLst>
                  <a:glow rad="127000">
                    <a:srgbClr val="436E6D"/>
                  </a:glow>
                  <a:outerShdw blurRad="38100" dist="38100" dir="2700000" algn="tl">
                    <a:srgbClr val="000000">
                      <a:alpha val="43137"/>
                    </a:srgbClr>
                  </a:outerShdw>
                </a:effectLst>
              </a:rPr>
              <a:t>Egypt mite’ sep noploh nasepte ah a kizangh mah mah mi honpite pen mawk khahkhiat ding cihpen a ahi theilo ding thu khat hi.</a:t>
            </a:r>
          </a:p>
        </p:txBody>
      </p:sp>
      <p:pic>
        <p:nvPicPr>
          <p:cNvPr id="5" name="Imagen 4">
            <a:extLst>
              <a:ext uri="{FF2B5EF4-FFF2-40B4-BE49-F238E27FC236}">
                <a16:creationId xmlns:a16="http://schemas.microsoft.com/office/drawing/2014/main" id="{3DC73FD3-E1E8-F155-FDD5-8136B3A5255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281814" y="208449"/>
            <a:ext cx="2799612" cy="3566527"/>
          </a:xfrm>
          <a:prstGeom prst="snip2DiagRect">
            <a:avLst>
              <a:gd name="adj1" fmla="val 15650"/>
              <a:gd name="adj2" fmla="val 0"/>
            </a:avLst>
          </a:prstGeom>
          <a:solidFill>
            <a:srgbClr val="FFFFFF">
              <a:shade val="85000"/>
            </a:srgbClr>
          </a:solidFill>
          <a:ln w="5715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265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out)">
                                      <p:cBhvr>
                                        <p:cTn id="34" dur="500"/>
                                        <p:tgtEl>
                                          <p:spTgt spid="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500"/>
                            </p:stCondLst>
                            <p:childTnLst>
                              <p:par>
                                <p:cTn id="62" presetID="3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fltVal val="0"/>
                                          </p:val>
                                        </p:tav>
                                        <p:tav tm="100000">
                                          <p:val>
                                            <p:strVal val="#ppt_w"/>
                                          </p:val>
                                        </p:tav>
                                      </p:tavLst>
                                    </p:anim>
                                    <p:anim calcmode="lin" valueType="num">
                                      <p:cBhvr>
                                        <p:cTn id="65" dur="1000" fill="hold"/>
                                        <p:tgtEl>
                                          <p:spTgt spid="13"/>
                                        </p:tgtEl>
                                        <p:attrNameLst>
                                          <p:attrName>ppt_h</p:attrName>
                                        </p:attrNameLst>
                                      </p:cBhvr>
                                      <p:tavLst>
                                        <p:tav tm="0">
                                          <p:val>
                                            <p:fltVal val="0"/>
                                          </p:val>
                                        </p:tav>
                                        <p:tav tm="100000">
                                          <p:val>
                                            <p:strVal val="#ppt_h"/>
                                          </p:val>
                                        </p:tav>
                                      </p:tavLst>
                                    </p:anim>
                                    <p:anim calcmode="lin" valueType="num">
                                      <p:cBhvr>
                                        <p:cTn id="66" dur="1000" fill="hold"/>
                                        <p:tgtEl>
                                          <p:spTgt spid="13"/>
                                        </p:tgtEl>
                                        <p:attrNameLst>
                                          <p:attrName>style.rotation</p:attrName>
                                        </p:attrNameLst>
                                      </p:cBhvr>
                                      <p:tavLst>
                                        <p:tav tm="0">
                                          <p:val>
                                            <p:fltVal val="90"/>
                                          </p:val>
                                        </p:tav>
                                        <p:tav tm="100000">
                                          <p:val>
                                            <p:fltVal val="0"/>
                                          </p:val>
                                        </p:tav>
                                      </p:tavLst>
                                    </p:anim>
                                    <p:animEffect transition="in" filter="fade">
                                      <p:cBhvr>
                                        <p:cTn id="67" dur="1000"/>
                                        <p:tgtEl>
                                          <p:spTgt spid="13"/>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4000"/>
                            </p:stCondLst>
                            <p:childTnLst>
                              <p:par>
                                <p:cTn id="73" presetID="31"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1000" fill="hold"/>
                                        <p:tgtEl>
                                          <p:spTgt spid="17"/>
                                        </p:tgtEl>
                                        <p:attrNameLst>
                                          <p:attrName>ppt_w</p:attrName>
                                        </p:attrNameLst>
                                      </p:cBhvr>
                                      <p:tavLst>
                                        <p:tav tm="0">
                                          <p:val>
                                            <p:fltVal val="0"/>
                                          </p:val>
                                        </p:tav>
                                        <p:tav tm="100000">
                                          <p:val>
                                            <p:strVal val="#ppt_w"/>
                                          </p:val>
                                        </p:tav>
                                      </p:tavLst>
                                    </p:anim>
                                    <p:anim calcmode="lin" valueType="num">
                                      <p:cBhvr>
                                        <p:cTn id="76" dur="1000" fill="hold"/>
                                        <p:tgtEl>
                                          <p:spTgt spid="17"/>
                                        </p:tgtEl>
                                        <p:attrNameLst>
                                          <p:attrName>ppt_h</p:attrName>
                                        </p:attrNameLst>
                                      </p:cBhvr>
                                      <p:tavLst>
                                        <p:tav tm="0">
                                          <p:val>
                                            <p:fltVal val="0"/>
                                          </p:val>
                                        </p:tav>
                                        <p:tav tm="100000">
                                          <p:val>
                                            <p:strVal val="#ppt_h"/>
                                          </p:val>
                                        </p:tav>
                                      </p:tavLst>
                                    </p:anim>
                                    <p:anim calcmode="lin" valueType="num">
                                      <p:cBhvr>
                                        <p:cTn id="77" dur="1000" fill="hold"/>
                                        <p:tgtEl>
                                          <p:spTgt spid="17"/>
                                        </p:tgtEl>
                                        <p:attrNameLst>
                                          <p:attrName>style.rotation</p:attrName>
                                        </p:attrNameLst>
                                      </p:cBhvr>
                                      <p:tavLst>
                                        <p:tav tm="0">
                                          <p:val>
                                            <p:fltVal val="90"/>
                                          </p:val>
                                        </p:tav>
                                        <p:tav tm="100000">
                                          <p:val>
                                            <p:fltVal val="0"/>
                                          </p:val>
                                        </p:tav>
                                      </p:tavLst>
                                    </p:anim>
                                    <p:animEffect transition="in" filter="fade">
                                      <p:cBhvr>
                                        <p:cTn id="78" dur="1000"/>
                                        <p:tgtEl>
                                          <p:spTgt spid="17"/>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5500"/>
                            </p:stCondLst>
                            <p:childTnLst>
                              <p:par>
                                <p:cTn id="84" presetID="31" presetClass="entr" presetSubtype="0"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1000" fill="hold"/>
                                        <p:tgtEl>
                                          <p:spTgt spid="14"/>
                                        </p:tgtEl>
                                        <p:attrNameLst>
                                          <p:attrName>ppt_w</p:attrName>
                                        </p:attrNameLst>
                                      </p:cBhvr>
                                      <p:tavLst>
                                        <p:tav tm="0">
                                          <p:val>
                                            <p:fltVal val="0"/>
                                          </p:val>
                                        </p:tav>
                                        <p:tav tm="100000">
                                          <p:val>
                                            <p:strVal val="#ppt_w"/>
                                          </p:val>
                                        </p:tav>
                                      </p:tavLst>
                                    </p:anim>
                                    <p:anim calcmode="lin" valueType="num">
                                      <p:cBhvr>
                                        <p:cTn id="87" dur="1000" fill="hold"/>
                                        <p:tgtEl>
                                          <p:spTgt spid="14"/>
                                        </p:tgtEl>
                                        <p:attrNameLst>
                                          <p:attrName>ppt_h</p:attrName>
                                        </p:attrNameLst>
                                      </p:cBhvr>
                                      <p:tavLst>
                                        <p:tav tm="0">
                                          <p:val>
                                            <p:fltVal val="0"/>
                                          </p:val>
                                        </p:tav>
                                        <p:tav tm="100000">
                                          <p:val>
                                            <p:strVal val="#ppt_h"/>
                                          </p:val>
                                        </p:tav>
                                      </p:tavLst>
                                    </p:anim>
                                    <p:anim calcmode="lin" valueType="num">
                                      <p:cBhvr>
                                        <p:cTn id="88" dur="1000" fill="hold"/>
                                        <p:tgtEl>
                                          <p:spTgt spid="14"/>
                                        </p:tgtEl>
                                        <p:attrNameLst>
                                          <p:attrName>style.rotation</p:attrName>
                                        </p:attrNameLst>
                                      </p:cBhvr>
                                      <p:tavLst>
                                        <p:tav tm="0">
                                          <p:val>
                                            <p:fltVal val="90"/>
                                          </p:val>
                                        </p:tav>
                                        <p:tav tm="100000">
                                          <p:val>
                                            <p:fltVal val="0"/>
                                          </p:val>
                                        </p:tav>
                                      </p:tavLst>
                                    </p:anim>
                                    <p:animEffect transition="in" filter="fade">
                                      <p:cBhvr>
                                        <p:cTn id="89" dur="1000"/>
                                        <p:tgtEl>
                                          <p:spTgt spid="14"/>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p:cTn id="98" dur="500" fill="hold"/>
                                        <p:tgtEl>
                                          <p:spTgt spid="26"/>
                                        </p:tgtEl>
                                        <p:attrNameLst>
                                          <p:attrName>ppt_w</p:attrName>
                                        </p:attrNameLst>
                                      </p:cBhvr>
                                      <p:tavLst>
                                        <p:tav tm="0">
                                          <p:val>
                                            <p:fltVal val="0"/>
                                          </p:val>
                                        </p:tav>
                                        <p:tav tm="100000">
                                          <p:val>
                                            <p:strVal val="#ppt_w"/>
                                          </p:val>
                                        </p:tav>
                                      </p:tavLst>
                                    </p:anim>
                                    <p:anim calcmode="lin" valueType="num">
                                      <p:cBhvr>
                                        <p:cTn id="99" dur="500" fill="hold"/>
                                        <p:tgtEl>
                                          <p:spTgt spid="26"/>
                                        </p:tgtEl>
                                        <p:attrNameLst>
                                          <p:attrName>ppt_h</p:attrName>
                                        </p:attrNameLst>
                                      </p:cBhvr>
                                      <p:tavLst>
                                        <p:tav tm="0">
                                          <p:val>
                                            <p:fltVal val="0"/>
                                          </p:val>
                                        </p:tav>
                                        <p:tav tm="100000">
                                          <p:val>
                                            <p:strVal val="#ppt_h"/>
                                          </p:val>
                                        </p:tav>
                                      </p:tavLst>
                                    </p:anim>
                                    <p:animEffect transition="in" filter="fade">
                                      <p:cBhvr>
                                        <p:cTn id="100" dur="500"/>
                                        <p:tgtEl>
                                          <p:spTgt spid="26"/>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497BD3-BF87-4C4A-F3EC-D9C7EADF2C79}"/>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7B5EF73D-6028-4A34-F9F2-514CE6BF8199}"/>
              </a:ext>
            </a:extLst>
          </p:cNvPr>
          <p:cNvGrpSpPr>
            <a:grpSpLocks noGrp="1" noUngrp="1" noRot="1" noMove="1" noResize="1"/>
          </p:cNvGrpSpPr>
          <p:nvPr/>
        </p:nvGrpSpPr>
        <p:grpSpPr>
          <a:xfrm>
            <a:off x="0" y="1943100"/>
            <a:ext cx="5314950" cy="4914899"/>
            <a:chOff x="0" y="1943100"/>
            <a:chExt cx="5314950" cy="4914899"/>
          </a:xfrm>
        </p:grpSpPr>
        <p:pic>
          <p:nvPicPr>
            <p:cNvPr id="4" name="Imagen 3" descr="Un grupo de personas en un escenario&#10;&#10;El contenido generado por IA puede ser incorrecto.">
              <a:extLst>
                <a:ext uri="{FF2B5EF4-FFF2-40B4-BE49-F238E27FC236}">
                  <a16:creationId xmlns:a16="http://schemas.microsoft.com/office/drawing/2014/main" id="{220C6728-6485-9873-4470-BFF2031F5B8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t="3943" b="3943"/>
            <a:stretch>
              <a:fillRect/>
            </a:stretch>
          </p:blipFill>
          <p:spPr>
            <a:xfrm>
              <a:off x="0" y="1962150"/>
              <a:ext cx="5314950" cy="4895849"/>
            </a:xfrm>
            <a:prstGeom prst="rect">
              <a:avLst/>
            </a:prstGeom>
          </p:spPr>
        </p:pic>
        <p:cxnSp>
          <p:nvCxnSpPr>
            <p:cNvPr id="5" name="Conector recto 4">
              <a:extLst>
                <a:ext uri="{FF2B5EF4-FFF2-40B4-BE49-F238E27FC236}">
                  <a16:creationId xmlns:a16="http://schemas.microsoft.com/office/drawing/2014/main" id="{B15C8E82-B23E-540A-28D8-6CB8EBC570B1}"/>
                </a:ext>
              </a:extLst>
            </p:cNvPr>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279D5E0E-2F28-B80C-1458-E6F7C7D04DF1}"/>
              </a:ext>
            </a:extLst>
          </p:cNvPr>
          <p:cNvSpPr txBox="1"/>
          <p:nvPr/>
        </p:nvSpPr>
        <p:spPr>
          <a:xfrm>
            <a:off x="5688453" y="2116782"/>
            <a:ext cx="6343648" cy="3139321"/>
          </a:xfrm>
          <a:prstGeom prst="rect">
            <a:avLst/>
          </a:prstGeom>
          <a:noFill/>
        </p:spPr>
        <p:txBody>
          <a:bodyPr wrap="square">
            <a:spAutoFit/>
            <a:scene3d>
              <a:camera prst="orthographicFront"/>
              <a:lightRig rig="threePt" dir="t"/>
            </a:scene3d>
            <a:sp3d extrusionH="57150" contourW="31750">
              <a:bevelT w="38100" h="38100"/>
              <a:contourClr>
                <a:schemeClr val="accent3">
                  <a:lumMod val="50000"/>
                </a:schemeClr>
              </a:contourClr>
            </a:sp3d>
          </a:bodyPr>
          <a:lstStyle/>
          <a:p>
            <a:pPr algn="ctr"/>
            <a:r>
              <a:rPr lang="en"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rPr>
              <a:t>NGETNA: “KA MITE HONGPAI SAKIN”</a:t>
            </a:r>
          </a:p>
        </p:txBody>
      </p:sp>
    </p:spTree>
    <p:extLst>
      <p:ext uri="{BB962C8B-B14F-4D97-AF65-F5344CB8AC3E}">
        <p14:creationId xmlns:p14="http://schemas.microsoft.com/office/powerpoint/2010/main" val="4223075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267A5EA9-FDF8-C46B-2BEA-B1513F6B8EAD}"/>
              </a:ext>
            </a:extLst>
          </p:cNvPr>
          <p:cNvSpPr>
            <a:spLocks noGrp="1" noRot="1" noMove="1" noResize="1" noEditPoints="1" noAdjustHandles="1" noChangeArrowheads="1" noChangeShapeType="1"/>
          </p:cNvSpPr>
          <p:nvPr/>
        </p:nvSpPr>
        <p:spPr>
          <a:xfrm>
            <a:off x="0" y="0"/>
            <a:ext cx="12192000" cy="129535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6D76134-881B-966D-C83F-357885F3F6BE}"/>
              </a:ext>
            </a:extLst>
          </p:cNvPr>
          <p:cNvSpPr txBox="1"/>
          <p:nvPr/>
        </p:nvSpPr>
        <p:spPr>
          <a:xfrm>
            <a:off x="0" y="0"/>
            <a:ext cx="12192000" cy="769441"/>
          </a:xfrm>
          <a:prstGeom prst="rect">
            <a:avLst/>
          </a:prstGeom>
          <a:noFill/>
        </p:spPr>
        <p:txBody>
          <a:bodyPr wrap="square">
            <a:spAutoFit/>
          </a:bodyPr>
          <a:lstStyle/>
          <a:p>
            <a:pPr algn="ctr"/>
            <a:r>
              <a:rPr lang="en" sz="4400" b="1" spc="300" dirty="0">
                <a:ln w="12700" cmpd="sng">
                  <a:solidFill>
                    <a:srgbClr val="FFFF00"/>
                  </a:solidFill>
                  <a:prstDash val="solid"/>
                </a:ln>
                <a:gradFill>
                  <a:gsLst>
                    <a:gs pos="0">
                      <a:srgbClr val="FFFF00"/>
                    </a:gs>
                    <a:gs pos="4000">
                      <a:srgbClr val="FFFF66"/>
                    </a:gs>
                    <a:gs pos="87000">
                      <a:srgbClr val="FFFFCC"/>
                    </a:gs>
                  </a:gsLst>
                  <a:lin ang="5400000"/>
                </a:gradFill>
                <a:effectLst>
                  <a:outerShdw blurRad="38100" dist="38100" dir="2700000" algn="tl">
                    <a:srgbClr val="000000">
                      <a:alpha val="43137"/>
                    </a:srgbClr>
                  </a:outerShdw>
                </a:effectLst>
              </a:rPr>
              <a:t>PHARAOH’ DAWN’NA</a:t>
            </a:r>
          </a:p>
        </p:txBody>
      </p:sp>
      <p:sp>
        <p:nvSpPr>
          <p:cNvPr id="5" name="CuadroTexto 4">
            <a:extLst>
              <a:ext uri="{FF2B5EF4-FFF2-40B4-BE49-F238E27FC236}">
                <a16:creationId xmlns:a16="http://schemas.microsoft.com/office/drawing/2014/main" id="{4EF5978C-C796-A3B3-A7EF-B8B1FAD40C11}"/>
              </a:ext>
            </a:extLst>
          </p:cNvPr>
          <p:cNvSpPr txBox="1"/>
          <p:nvPr/>
        </p:nvSpPr>
        <p:spPr>
          <a:xfrm>
            <a:off x="337455" y="596630"/>
            <a:ext cx="11610848" cy="646331"/>
          </a:xfrm>
          <a:prstGeom prst="rect">
            <a:avLst/>
          </a:prstGeom>
          <a:noFill/>
        </p:spPr>
        <p:txBody>
          <a:bodyPr wrap="square">
            <a:spAutoFit/>
          </a:bodyPr>
          <a:lstStyle/>
          <a:p>
            <a:pPr algn="ctr"/>
            <a:r>
              <a:rPr lang="en-US" b="1" dirty="0">
                <a:solidFill>
                  <a:schemeClr val="accent3">
                    <a:lumMod val="20000"/>
                    <a:lumOff val="80000"/>
                  </a:schemeClr>
                </a:solidFill>
                <a:latin typeface="Comic Sans MS" panose="030F0702030302020204" pitchFamily="66" charset="0"/>
              </a:rPr>
              <a:t>”Ahih hangin Faro in, "Ama thu </a:t>
            </a:r>
            <a:r>
              <a:rPr lang="en-US" b="1" dirty="0" err="1">
                <a:solidFill>
                  <a:schemeClr val="accent3">
                    <a:lumMod val="20000"/>
                    <a:lumOff val="80000"/>
                  </a:schemeClr>
                </a:solidFill>
                <a:latin typeface="Comic Sans MS" panose="030F0702030302020204" pitchFamily="66" charset="0"/>
              </a:rPr>
              <a:t>mangin</a:t>
            </a:r>
            <a:r>
              <a:rPr lang="en-US" b="1" dirty="0">
                <a:solidFill>
                  <a:schemeClr val="accent3">
                    <a:lumMod val="20000"/>
                    <a:lumOff val="80000"/>
                  </a:schemeClr>
                </a:solidFill>
                <a:latin typeface="Comic Sans MS" panose="030F0702030302020204" pitchFamily="66" charset="0"/>
              </a:rPr>
              <a:t> Israel mite ka </a:t>
            </a:r>
            <a:r>
              <a:rPr lang="en-US" b="1" dirty="0" err="1">
                <a:solidFill>
                  <a:schemeClr val="accent3">
                    <a:lumMod val="20000"/>
                    <a:lumOff val="80000"/>
                  </a:schemeClr>
                </a:solidFill>
                <a:latin typeface="Comic Sans MS" panose="030F0702030302020204" pitchFamily="66" charset="0"/>
              </a:rPr>
              <a:t>paisakna</a:t>
            </a:r>
            <a:r>
              <a:rPr lang="en-US" b="1" dirty="0">
                <a:solidFill>
                  <a:schemeClr val="accent3">
                    <a:lumMod val="20000"/>
                    <a:lumOff val="80000"/>
                  </a:schemeClr>
                </a:solidFill>
                <a:latin typeface="Comic Sans MS" panose="030F0702030302020204" pitchFamily="66" charset="0"/>
              </a:rPr>
              <a:t> dingin Topa </a:t>
            </a:r>
            <a:r>
              <a:rPr lang="en-US" b="1" dirty="0" err="1">
                <a:solidFill>
                  <a:schemeClr val="accent3">
                    <a:lumMod val="20000"/>
                    <a:lumOff val="80000"/>
                  </a:schemeClr>
                </a:solidFill>
                <a:latin typeface="Comic Sans MS" panose="030F0702030302020204" pitchFamily="66" charset="0"/>
              </a:rPr>
              <a:t>na</a:t>
            </a:r>
            <a:r>
              <a:rPr lang="en-US" b="1" dirty="0">
                <a:solidFill>
                  <a:schemeClr val="accent3">
                    <a:lumMod val="20000"/>
                    <a:lumOff val="80000"/>
                  </a:schemeClr>
                </a:solidFill>
                <a:latin typeface="Comic Sans MS" panose="030F0702030302020204" pitchFamily="66" charset="0"/>
              </a:rPr>
              <a:t> cih uh </a:t>
            </a:r>
            <a:r>
              <a:rPr lang="en-US" b="1" dirty="0" err="1">
                <a:solidFill>
                  <a:schemeClr val="accent3">
                    <a:lumMod val="20000"/>
                    <a:lumOff val="80000"/>
                  </a:schemeClr>
                </a:solidFill>
                <a:latin typeface="Comic Sans MS" panose="030F0702030302020204" pitchFamily="66" charset="0"/>
              </a:rPr>
              <a:t>kua</a:t>
            </a:r>
            <a:r>
              <a:rPr lang="en-US" b="1" dirty="0">
                <a:solidFill>
                  <a:schemeClr val="accent3">
                    <a:lumMod val="20000"/>
                    <a:lumOff val="80000"/>
                  </a:schemeClr>
                </a:solidFill>
                <a:latin typeface="Comic Sans MS" panose="030F0702030302020204" pitchFamily="66" charset="0"/>
              </a:rPr>
              <a:t> ahi hiam? Topa </a:t>
            </a:r>
            <a:r>
              <a:rPr lang="en-US" b="1" dirty="0" err="1">
                <a:solidFill>
                  <a:schemeClr val="accent3">
                    <a:lumMod val="20000"/>
                    <a:lumOff val="80000"/>
                  </a:schemeClr>
                </a:solidFill>
                <a:latin typeface="Comic Sans MS" panose="030F0702030302020204" pitchFamily="66" charset="0"/>
              </a:rPr>
              <a:t>na</a:t>
            </a:r>
            <a:r>
              <a:rPr lang="en-US" b="1" dirty="0">
                <a:solidFill>
                  <a:schemeClr val="accent3">
                    <a:lumMod val="20000"/>
                    <a:lumOff val="80000"/>
                  </a:schemeClr>
                </a:solidFill>
                <a:latin typeface="Comic Sans MS" panose="030F0702030302020204" pitchFamily="66" charset="0"/>
              </a:rPr>
              <a:t> cih uh ka thei </a:t>
            </a:r>
            <a:r>
              <a:rPr lang="en-US" b="1" dirty="0" err="1">
                <a:solidFill>
                  <a:schemeClr val="accent3">
                    <a:lumMod val="20000"/>
                    <a:lumOff val="80000"/>
                  </a:schemeClr>
                </a:solidFill>
                <a:latin typeface="Comic Sans MS" panose="030F0702030302020204" pitchFamily="66" charset="0"/>
              </a:rPr>
              <a:t>kei</a:t>
            </a:r>
            <a:r>
              <a:rPr lang="en-US" b="1" dirty="0">
                <a:solidFill>
                  <a:schemeClr val="accent3">
                    <a:lumMod val="20000"/>
                    <a:lumOff val="80000"/>
                  </a:schemeClr>
                </a:solidFill>
                <a:latin typeface="Comic Sans MS" panose="030F0702030302020204" pitchFamily="66" charset="0"/>
              </a:rPr>
              <a:t> hi. Tua </a:t>
            </a:r>
            <a:r>
              <a:rPr lang="en-US" b="1" dirty="0" err="1">
                <a:solidFill>
                  <a:schemeClr val="accent3">
                    <a:lumMod val="20000"/>
                    <a:lumOff val="80000"/>
                  </a:schemeClr>
                </a:solidFill>
                <a:latin typeface="Comic Sans MS" panose="030F0702030302020204" pitchFamily="66" charset="0"/>
              </a:rPr>
              <a:t>thamloin</a:t>
            </a:r>
            <a:r>
              <a:rPr lang="en-US" b="1" dirty="0">
                <a:solidFill>
                  <a:schemeClr val="accent3">
                    <a:lumMod val="20000"/>
                    <a:lumOff val="80000"/>
                  </a:schemeClr>
                </a:solidFill>
                <a:latin typeface="Comic Sans MS" panose="030F0702030302020204" pitchFamily="66" charset="0"/>
              </a:rPr>
              <a:t> Israel-</a:t>
            </a:r>
            <a:r>
              <a:rPr lang="en-US" b="1" dirty="0" err="1">
                <a:solidFill>
                  <a:schemeClr val="accent3">
                    <a:lumMod val="20000"/>
                    <a:lumOff val="80000"/>
                  </a:schemeClr>
                </a:solidFill>
                <a:latin typeface="Comic Sans MS" panose="030F0702030302020204" pitchFamily="66" charset="0"/>
              </a:rPr>
              <a:t>te</a:t>
            </a:r>
            <a:r>
              <a:rPr lang="en-US" b="1" dirty="0">
                <a:solidFill>
                  <a:schemeClr val="accent3">
                    <a:lumMod val="20000"/>
                    <a:lumOff val="80000"/>
                  </a:schemeClr>
                </a:solidFill>
                <a:latin typeface="Comic Sans MS" panose="030F0702030302020204" pitchFamily="66" charset="0"/>
              </a:rPr>
              <a:t> ka </a:t>
            </a:r>
            <a:r>
              <a:rPr lang="en-US" b="1" dirty="0" err="1">
                <a:solidFill>
                  <a:schemeClr val="accent3">
                    <a:lumMod val="20000"/>
                    <a:lumOff val="80000"/>
                  </a:schemeClr>
                </a:solidFill>
                <a:latin typeface="Comic Sans MS" panose="030F0702030302020204" pitchFamily="66" charset="0"/>
              </a:rPr>
              <a:t>paisak</a:t>
            </a:r>
            <a:r>
              <a:rPr lang="en-US" b="1" dirty="0">
                <a:solidFill>
                  <a:schemeClr val="accent3">
                    <a:lumMod val="20000"/>
                    <a:lumOff val="80000"/>
                  </a:schemeClr>
                </a:solidFill>
                <a:latin typeface="Comic Sans MS" panose="030F0702030302020204" pitchFamily="66" charset="0"/>
              </a:rPr>
              <a:t> </a:t>
            </a:r>
            <a:r>
              <a:rPr lang="en-US" b="1" dirty="0" err="1">
                <a:solidFill>
                  <a:schemeClr val="accent3">
                    <a:lumMod val="20000"/>
                    <a:lumOff val="80000"/>
                  </a:schemeClr>
                </a:solidFill>
                <a:latin typeface="Comic Sans MS" panose="030F0702030302020204" pitchFamily="66" charset="0"/>
              </a:rPr>
              <a:t>kei</a:t>
            </a:r>
            <a:r>
              <a:rPr lang="en-US" b="1" dirty="0">
                <a:solidFill>
                  <a:schemeClr val="accent3">
                    <a:lumMod val="20000"/>
                    <a:lumOff val="80000"/>
                  </a:schemeClr>
                </a:solidFill>
                <a:latin typeface="Comic Sans MS" panose="030F0702030302020204" pitchFamily="66" charset="0"/>
              </a:rPr>
              <a:t> ding hi," </a:t>
            </a:r>
            <a:r>
              <a:rPr lang="en-US" b="1" dirty="0" err="1">
                <a:solidFill>
                  <a:schemeClr val="accent3">
                    <a:lumMod val="20000"/>
                    <a:lumOff val="80000"/>
                  </a:schemeClr>
                </a:solidFill>
                <a:latin typeface="Comic Sans MS" panose="030F0702030302020204" pitchFamily="66" charset="0"/>
              </a:rPr>
              <a:t>na</a:t>
            </a:r>
            <a:r>
              <a:rPr lang="en-US" b="1" dirty="0">
                <a:solidFill>
                  <a:schemeClr val="accent3">
                    <a:lumMod val="20000"/>
                    <a:lumOff val="80000"/>
                  </a:schemeClr>
                </a:solidFill>
                <a:latin typeface="Comic Sans MS" panose="030F0702030302020204" pitchFamily="66" charset="0"/>
              </a:rPr>
              <a:t> ci hi. (Paikhiatna 5:2)</a:t>
            </a:r>
            <a:endParaRPr lang="en" sz="1400" b="1" dirty="0">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4348288-D948-E068-378F-D33A25B3E43D}"/>
              </a:ext>
            </a:extLst>
          </p:cNvPr>
          <p:cNvSpPr txBox="1"/>
          <p:nvPr/>
        </p:nvSpPr>
        <p:spPr>
          <a:xfrm>
            <a:off x="3293341" y="1295353"/>
            <a:ext cx="6434421" cy="1323439"/>
          </a:xfrm>
          <a:prstGeom prst="rect">
            <a:avLst/>
          </a:prstGeom>
          <a:noFill/>
        </p:spPr>
        <p:txBody>
          <a:bodyPr wrap="square" rtlCol="0">
            <a:spAutoFit/>
          </a:bodyPr>
          <a:lstStyle/>
          <a:p>
            <a:pPr>
              <a:spcBef>
                <a:spcPts val="600"/>
              </a:spcBef>
            </a:pPr>
            <a:r>
              <a:rPr lang="en" sz="2000" b="1" dirty="0"/>
              <a:t>Thutmose III na in Moses pen Pharaoh kumpi cih gen khiat ding a khaam dingin Hatshepsut ii ukna nuai-ah kumpi za angah in naupangno khat hilai hi. Thutmose kum 10 gual ahihlai-in Moses pen Egypt pan taikhia hi.</a:t>
            </a:r>
          </a:p>
        </p:txBody>
      </p:sp>
      <p:pic>
        <p:nvPicPr>
          <p:cNvPr id="4" name="Imagen 3" descr="Imagen que contiene persona, parado, mujer, hombre&#10;&#10;El contenido generado por IA puede ser incorrecto.">
            <a:extLst>
              <a:ext uri="{FF2B5EF4-FFF2-40B4-BE49-F238E27FC236}">
                <a16:creationId xmlns:a16="http://schemas.microsoft.com/office/drawing/2014/main" id="{311D097E-7D14-7544-7DE5-08DDAC419B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381" y="1512391"/>
            <a:ext cx="3057526" cy="2293145"/>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Diagrama&#10;&#10;El contenido generado por IA puede ser incorrecto.">
            <a:extLst>
              <a:ext uri="{FF2B5EF4-FFF2-40B4-BE49-F238E27FC236}">
                <a16:creationId xmlns:a16="http://schemas.microsoft.com/office/drawing/2014/main" id="{A0FFFAC5-C60F-E9B2-57F1-2A8C554327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02628" y="4356405"/>
            <a:ext cx="3057525" cy="2293144"/>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Grupo de personas con instrumentos musicales&#10;&#10;El contenido generado por IA puede ser incorrecto.">
            <a:extLst>
              <a:ext uri="{FF2B5EF4-FFF2-40B4-BE49-F238E27FC236}">
                <a16:creationId xmlns:a16="http://schemas.microsoft.com/office/drawing/2014/main" id="{CB493894-F19E-9B63-3CFA-60200AA7E0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27763" y="3584124"/>
            <a:ext cx="2361609" cy="3149797"/>
          </a:xfrm>
          <a:prstGeom prst="rect">
            <a:avLst/>
          </a:prstGeom>
          <a:ln w="38100" cap="sq">
            <a:gradFill>
              <a:gsLst>
                <a:gs pos="0">
                  <a:srgbClr val="46308A"/>
                </a:gs>
                <a:gs pos="32000">
                  <a:srgbClr val="46308A"/>
                </a:gs>
                <a:gs pos="36000">
                  <a:srgbClr val="FDFDFE"/>
                </a:gs>
                <a:gs pos="69000">
                  <a:schemeClr val="bg1"/>
                </a:gs>
                <a:gs pos="73000">
                  <a:srgbClr val="FF0000"/>
                </a:gs>
                <a:gs pos="100000">
                  <a:srgbClr val="FF0000"/>
                </a:gs>
              </a:gsLst>
              <a:lin ang="5400000" scaled="1"/>
            </a:gradFill>
            <a:prstDash val="solid"/>
            <a:miter lim="800000"/>
          </a:ln>
          <a:effectLst>
            <a:outerShdw blurRad="50800" dist="38100" dir="2700000" algn="tl" rotWithShape="0">
              <a:srgbClr val="000000">
                <a:alpha val="43000"/>
              </a:srgbClr>
            </a:outerShdw>
          </a:effectLst>
        </p:spPr>
      </p:pic>
      <p:pic>
        <p:nvPicPr>
          <p:cNvPr id="19" name="Imagen 18">
            <a:extLst>
              <a:ext uri="{FF2B5EF4-FFF2-40B4-BE49-F238E27FC236}">
                <a16:creationId xmlns:a16="http://schemas.microsoft.com/office/drawing/2014/main" id="{AB568844-9866-E032-DDAE-582998A4B25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9652009" y="1291947"/>
            <a:ext cx="2437363" cy="17696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uadroTexto 6">
            <a:extLst>
              <a:ext uri="{FF2B5EF4-FFF2-40B4-BE49-F238E27FC236}">
                <a16:creationId xmlns:a16="http://schemas.microsoft.com/office/drawing/2014/main" id="{4266E1B5-0D5B-895D-EE24-A3DEF233BF17}"/>
              </a:ext>
            </a:extLst>
          </p:cNvPr>
          <p:cNvSpPr txBox="1"/>
          <p:nvPr/>
        </p:nvSpPr>
        <p:spPr>
          <a:xfrm>
            <a:off x="3293342" y="5158691"/>
            <a:ext cx="6356804" cy="1631216"/>
          </a:xfrm>
          <a:prstGeom prst="rect">
            <a:avLst/>
          </a:prstGeom>
          <a:noFill/>
        </p:spPr>
        <p:txBody>
          <a:bodyPr wrap="square">
            <a:spAutoFit/>
          </a:bodyPr>
          <a:lstStyle/>
          <a:p>
            <a:pPr>
              <a:spcBef>
                <a:spcPts val="600"/>
              </a:spcBef>
            </a:pPr>
            <a:r>
              <a:rPr lang="en" sz="2000" b="1" dirty="0"/>
              <a:t>Ama ngaihsutna pen Mangmuhna sungah kum zalom 18 kipuahphatna hun sung in French gam ai-awh lim’ in kizangh hi (Mang. 11:8). Pharaoh bangin, French kumpi gam in biakna vai a bei’ sakna taangko in amau ngiat in pasian neilo minam in taangko uh hi.</a:t>
            </a:r>
          </a:p>
        </p:txBody>
      </p:sp>
      <p:sp>
        <p:nvSpPr>
          <p:cNvPr id="10" name="CuadroTexto 9">
            <a:extLst>
              <a:ext uri="{FF2B5EF4-FFF2-40B4-BE49-F238E27FC236}">
                <a16:creationId xmlns:a16="http://schemas.microsoft.com/office/drawing/2014/main" id="{F03F1F48-6291-CF97-BE10-CB68491281C9}"/>
              </a:ext>
            </a:extLst>
          </p:cNvPr>
          <p:cNvSpPr txBox="1"/>
          <p:nvPr/>
        </p:nvSpPr>
        <p:spPr>
          <a:xfrm>
            <a:off x="3293342" y="4083353"/>
            <a:ext cx="6356804" cy="1015663"/>
          </a:xfrm>
          <a:prstGeom prst="rect">
            <a:avLst/>
          </a:prstGeom>
          <a:noFill/>
        </p:spPr>
        <p:txBody>
          <a:bodyPr wrap="square">
            <a:spAutoFit/>
          </a:bodyPr>
          <a:lstStyle/>
          <a:p>
            <a:pPr>
              <a:spcBef>
                <a:spcPts val="600"/>
              </a:spcBef>
            </a:pPr>
            <a:r>
              <a:rPr lang="en" sz="2000" b="1" dirty="0"/>
              <a:t>Thutmose’ dawn kikna in, Moses to’na hilo hi, Pasian tung ah to’na hi. Atom in genleng, amah in Pasian hihna a to ahi hi (Pai. 5:2).</a:t>
            </a:r>
          </a:p>
        </p:txBody>
      </p:sp>
      <p:sp>
        <p:nvSpPr>
          <p:cNvPr id="13" name="CuadroTexto 12">
            <a:extLst>
              <a:ext uri="{FF2B5EF4-FFF2-40B4-BE49-F238E27FC236}">
                <a16:creationId xmlns:a16="http://schemas.microsoft.com/office/drawing/2014/main" id="{731ADAF6-8D8F-5BC8-6ED4-D90DC790E263}"/>
              </a:ext>
            </a:extLst>
          </p:cNvPr>
          <p:cNvSpPr txBox="1"/>
          <p:nvPr/>
        </p:nvSpPr>
        <p:spPr>
          <a:xfrm>
            <a:off x="3293342" y="2711125"/>
            <a:ext cx="6358667" cy="1323439"/>
          </a:xfrm>
          <a:prstGeom prst="rect">
            <a:avLst/>
          </a:prstGeom>
          <a:noFill/>
        </p:spPr>
        <p:txBody>
          <a:bodyPr wrap="square">
            <a:spAutoFit/>
          </a:bodyPr>
          <a:lstStyle/>
          <a:p>
            <a:pPr>
              <a:spcBef>
                <a:spcPts val="600"/>
              </a:spcBef>
            </a:pPr>
            <a:r>
              <a:rPr lang="en" sz="2000" b="1" dirty="0"/>
              <a:t>Kum 40 khit cingin, Moses pen kumpi in hong tung kik hi. Amah in kumpi tokhom luah ding a hiam? Hi lo hi. Ama’ ngetna pen ahi maimai lel hi: “Ka mite hong pai sak hi” (Pai. 5:1).</a:t>
            </a:r>
          </a:p>
        </p:txBody>
      </p:sp>
    </p:spTree>
    <p:extLst>
      <p:ext uri="{BB962C8B-B14F-4D97-AF65-F5344CB8AC3E}">
        <p14:creationId xmlns:p14="http://schemas.microsoft.com/office/powerpoint/2010/main" val="399950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800" decel="100000"/>
                                        <p:tgtEl>
                                          <p:spTgt spid="19"/>
                                        </p:tgtEl>
                                      </p:cBhvr>
                                    </p:animEffect>
                                    <p:anim calcmode="lin" valueType="num">
                                      <p:cBhvr>
                                        <p:cTn id="22" dur="800" decel="100000" fill="hold"/>
                                        <p:tgtEl>
                                          <p:spTgt spid="19"/>
                                        </p:tgtEl>
                                        <p:attrNameLst>
                                          <p:attrName>style.rotation</p:attrName>
                                        </p:attrNameLst>
                                      </p:cBhvr>
                                      <p:tavLst>
                                        <p:tav tm="0">
                                          <p:val>
                                            <p:fltVal val="-90"/>
                                          </p:val>
                                        </p:tav>
                                        <p:tav tm="100000">
                                          <p:val>
                                            <p:fltVal val="0"/>
                                          </p:val>
                                        </p:tav>
                                      </p:tavLst>
                                    </p:anim>
                                    <p:anim calcmode="lin" valueType="num">
                                      <p:cBhvr>
                                        <p:cTn id="23" dur="800" decel="100000" fill="hold"/>
                                        <p:tgtEl>
                                          <p:spTgt spid="19"/>
                                        </p:tgtEl>
                                        <p:attrNameLst>
                                          <p:attrName>ppt_x</p:attrName>
                                        </p:attrNameLst>
                                      </p:cBhvr>
                                      <p:tavLst>
                                        <p:tav tm="0">
                                          <p:val>
                                            <p:strVal val="#ppt_x+0.4"/>
                                          </p:val>
                                        </p:tav>
                                        <p:tav tm="100000">
                                          <p:val>
                                            <p:strVal val="#ppt_x-0.05"/>
                                          </p:val>
                                        </p:tav>
                                      </p:tavLst>
                                    </p:anim>
                                    <p:anim calcmode="lin" valueType="num">
                                      <p:cBhvr>
                                        <p:cTn id="24" dur="800" decel="100000" fill="hold"/>
                                        <p:tgtEl>
                                          <p:spTgt spid="1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wipe(left)">
                                      <p:cBhvr>
                                        <p:cTn id="56" dur="500"/>
                                        <p:tgtEl>
                                          <p:spTgt spid="1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42"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outHorizontal)">
                                      <p:cBhvr>
                                        <p:cTn id="61" dur="500"/>
                                        <p:tgtEl>
                                          <p:spTgt spid="12"/>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0" grpId="0"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8D7DAE7-E6BD-1955-4861-FFE9F527E2CC}"/>
              </a:ext>
            </a:extLst>
          </p:cNvPr>
          <p:cNvSpPr/>
          <p:nvPr/>
        </p:nvSpPr>
        <p:spPr>
          <a:xfrm>
            <a:off x="3687417" y="9939"/>
            <a:ext cx="8396618" cy="15734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80FC145-9A65-684D-1080-A7712D2C4424}"/>
              </a:ext>
            </a:extLst>
          </p:cNvPr>
          <p:cNvSpPr txBox="1"/>
          <p:nvPr/>
        </p:nvSpPr>
        <p:spPr>
          <a:xfrm>
            <a:off x="3884251" y="0"/>
            <a:ext cx="8032765"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dirty="0">
                <a:ln w="22225">
                  <a:solidFill>
                    <a:srgbClr val="FF381D"/>
                  </a:solidFill>
                  <a:prstDash val="solid"/>
                </a:ln>
                <a:solidFill>
                  <a:srgbClr val="FFBCB3"/>
                </a:solidFill>
                <a:effectLst>
                  <a:outerShdw blurRad="38100" dist="38100" dir="2700000" algn="tl">
                    <a:srgbClr val="000000">
                      <a:alpha val="43137"/>
                    </a:srgbClr>
                  </a:outerShdw>
                </a:effectLst>
              </a:rPr>
              <a:t>MIPITE’ THUKKIKNA</a:t>
            </a:r>
          </a:p>
        </p:txBody>
      </p:sp>
      <p:sp>
        <p:nvSpPr>
          <p:cNvPr id="5" name="CuadroTexto 4">
            <a:extLst>
              <a:ext uri="{FF2B5EF4-FFF2-40B4-BE49-F238E27FC236}">
                <a16:creationId xmlns:a16="http://schemas.microsoft.com/office/drawing/2014/main" id="{936812A5-EE95-4111-0605-BCBA7CD3314C}"/>
              </a:ext>
            </a:extLst>
          </p:cNvPr>
          <p:cNvSpPr txBox="1"/>
          <p:nvPr/>
        </p:nvSpPr>
        <p:spPr>
          <a:xfrm>
            <a:off x="3687417" y="633323"/>
            <a:ext cx="8396618" cy="892552"/>
          </a:xfrm>
          <a:prstGeom prst="rect">
            <a:avLst/>
          </a:prstGeom>
          <a:noFill/>
        </p:spPr>
        <p:txBody>
          <a:bodyPr wrap="square">
            <a:spAutoFit/>
          </a:bodyPr>
          <a:lstStyle/>
          <a:p>
            <a:pPr algn="ctr"/>
            <a:r>
              <a:rPr lang="en-US" sz="1700" b="1" dirty="0">
                <a:solidFill>
                  <a:srgbClr val="FFFF00"/>
                </a:solidFill>
                <a:latin typeface="Comic Sans MS" panose="030F0702030302020204" pitchFamily="66" charset="0"/>
              </a:rPr>
              <a:t>Amaute in, "Topa in note hong </a:t>
            </a:r>
            <a:r>
              <a:rPr lang="en-US" sz="1700" b="1" dirty="0" err="1">
                <a:solidFill>
                  <a:srgbClr val="FFFF00"/>
                </a:solidFill>
                <a:latin typeface="Comic Sans MS" panose="030F0702030302020204" pitchFamily="66" charset="0"/>
              </a:rPr>
              <a:t>enin</a:t>
            </a:r>
            <a:r>
              <a:rPr lang="en-US" sz="1700" b="1" dirty="0">
                <a:solidFill>
                  <a:srgbClr val="FFFF00"/>
                </a:solidFill>
                <a:latin typeface="Comic Sans MS" panose="030F0702030302020204" pitchFamily="66" charset="0"/>
              </a:rPr>
              <a:t> thu hong </a:t>
            </a:r>
            <a:r>
              <a:rPr lang="en-US" sz="1700" b="1" dirty="0" err="1">
                <a:solidFill>
                  <a:srgbClr val="FFFF00"/>
                </a:solidFill>
                <a:latin typeface="Comic Sans MS" panose="030F0702030302020204" pitchFamily="66" charset="0"/>
              </a:rPr>
              <a:t>khen</a:t>
            </a:r>
            <a:r>
              <a:rPr lang="en-US" sz="1700" b="1" dirty="0">
                <a:solidFill>
                  <a:srgbClr val="FFFF00"/>
                </a:solidFill>
                <a:latin typeface="Comic Sans MS" panose="030F0702030302020204" pitchFamily="66" charset="0"/>
              </a:rPr>
              <a:t> hen. Banghang hiam cihleh Pharaoh le a </a:t>
            </a:r>
            <a:r>
              <a:rPr lang="en-US" sz="1700" b="1" dirty="0" err="1">
                <a:solidFill>
                  <a:srgbClr val="FFFF00"/>
                </a:solidFill>
                <a:latin typeface="Comic Sans MS" panose="030F0702030302020204" pitchFamily="66" charset="0"/>
              </a:rPr>
              <a:t>nasemte</a:t>
            </a:r>
            <a:r>
              <a:rPr lang="en-US" sz="1700" b="1" dirty="0">
                <a:solidFill>
                  <a:srgbClr val="FFFF00"/>
                </a:solidFill>
                <a:latin typeface="Comic Sans MS" panose="030F0702030302020204" pitchFamily="66" charset="0"/>
              </a:rPr>
              <a:t>' </a:t>
            </a:r>
            <a:r>
              <a:rPr lang="en-US" sz="1700" b="1" dirty="0" err="1">
                <a:solidFill>
                  <a:srgbClr val="FFFF00"/>
                </a:solidFill>
                <a:latin typeface="Comic Sans MS" panose="030F0702030302020204" pitchFamily="66" charset="0"/>
              </a:rPr>
              <a:t>muhna</a:t>
            </a:r>
            <a:r>
              <a:rPr lang="en-US" sz="1700" b="1" dirty="0">
                <a:solidFill>
                  <a:srgbClr val="FFFF00"/>
                </a:solidFill>
                <a:latin typeface="Comic Sans MS" panose="030F0702030302020204" pitchFamily="66" charset="0"/>
              </a:rPr>
              <a:t>-ah </a:t>
            </a:r>
            <a:r>
              <a:rPr lang="en-US" sz="1700" b="1" dirty="0" err="1">
                <a:solidFill>
                  <a:srgbClr val="FFFF00"/>
                </a:solidFill>
                <a:latin typeface="Comic Sans MS" panose="030F0702030302020204" pitchFamily="66" charset="0"/>
              </a:rPr>
              <a:t>kote</a:t>
            </a:r>
            <a:r>
              <a:rPr lang="en-US" sz="1700" b="1" dirty="0">
                <a:solidFill>
                  <a:srgbClr val="FFFF00"/>
                </a:solidFill>
                <a:latin typeface="Comic Sans MS" panose="030F0702030302020204" pitchFamily="66" charset="0"/>
              </a:rPr>
              <a:t> a </a:t>
            </a:r>
            <a:r>
              <a:rPr lang="en-US" sz="1700" b="1" dirty="0" err="1">
                <a:solidFill>
                  <a:srgbClr val="FFFF00"/>
                </a:solidFill>
                <a:latin typeface="Comic Sans MS" panose="030F0702030302020204" pitchFamily="66" charset="0"/>
              </a:rPr>
              <a:t>khial</a:t>
            </a:r>
            <a:r>
              <a:rPr lang="en-US" sz="1700" b="1" dirty="0">
                <a:solidFill>
                  <a:srgbClr val="FFFF00"/>
                </a:solidFill>
                <a:latin typeface="Comic Sans MS" panose="030F0702030302020204" pitchFamily="66" charset="0"/>
              </a:rPr>
              <a:t> </a:t>
            </a:r>
            <a:r>
              <a:rPr lang="en-US" sz="1700" b="1" dirty="0" err="1">
                <a:solidFill>
                  <a:srgbClr val="FFFF00"/>
                </a:solidFill>
                <a:latin typeface="Comic Sans MS" panose="030F0702030302020204" pitchFamily="66" charset="0"/>
              </a:rPr>
              <a:t>nong</a:t>
            </a:r>
            <a:r>
              <a:rPr lang="en-US" sz="1700" b="1" dirty="0">
                <a:solidFill>
                  <a:srgbClr val="FFFF00"/>
                </a:solidFill>
                <a:latin typeface="Comic Sans MS" panose="030F0702030302020204" pitchFamily="66" charset="0"/>
              </a:rPr>
              <a:t> </a:t>
            </a:r>
            <a:r>
              <a:rPr lang="en-US" sz="1700" b="1" dirty="0" err="1">
                <a:solidFill>
                  <a:srgbClr val="FFFF00"/>
                </a:solidFill>
                <a:latin typeface="Comic Sans MS" panose="030F0702030302020204" pitchFamily="66" charset="0"/>
              </a:rPr>
              <a:t>suaksak</a:t>
            </a:r>
            <a:r>
              <a:rPr lang="en-US" sz="1700" b="1" dirty="0">
                <a:solidFill>
                  <a:srgbClr val="FFFF00"/>
                </a:solidFill>
                <a:latin typeface="Comic Sans MS" panose="030F0702030302020204" pitchFamily="66" charset="0"/>
              </a:rPr>
              <a:t> uh a, </a:t>
            </a:r>
            <a:r>
              <a:rPr lang="en-US" sz="1700" b="1" dirty="0" err="1">
                <a:solidFill>
                  <a:srgbClr val="FFFF00"/>
                </a:solidFill>
                <a:latin typeface="Comic Sans MS" panose="030F0702030302020204" pitchFamily="66" charset="0"/>
              </a:rPr>
              <a:t>kote</a:t>
            </a:r>
            <a:r>
              <a:rPr lang="en-US" sz="1700" b="1" dirty="0">
                <a:solidFill>
                  <a:srgbClr val="FFFF00"/>
                </a:solidFill>
                <a:latin typeface="Comic Sans MS" panose="030F0702030302020204" pitchFamily="66" charset="0"/>
              </a:rPr>
              <a:t> hong </a:t>
            </a:r>
            <a:r>
              <a:rPr lang="en-US" sz="1700" b="1" dirty="0" err="1">
                <a:solidFill>
                  <a:srgbClr val="FFFF00"/>
                </a:solidFill>
                <a:latin typeface="Comic Sans MS" panose="030F0702030302020204" pitchFamily="66" charset="0"/>
              </a:rPr>
              <a:t>kithah</a:t>
            </a:r>
            <a:r>
              <a:rPr lang="en-US" sz="1700" b="1" dirty="0">
                <a:solidFill>
                  <a:srgbClr val="FFFF00"/>
                </a:solidFill>
                <a:latin typeface="Comic Sans MS" panose="030F0702030302020204" pitchFamily="66" charset="0"/>
              </a:rPr>
              <a:t> theihna dingin thu a zong </a:t>
            </a:r>
            <a:r>
              <a:rPr lang="en-US" sz="1700" b="1" dirty="0" err="1">
                <a:solidFill>
                  <a:srgbClr val="FFFF00"/>
                </a:solidFill>
                <a:latin typeface="Comic Sans MS" panose="030F0702030302020204" pitchFamily="66" charset="0"/>
              </a:rPr>
              <a:t>na</a:t>
            </a:r>
            <a:r>
              <a:rPr lang="en-US" sz="1700" b="1" dirty="0">
                <a:solidFill>
                  <a:srgbClr val="FFFF00"/>
                </a:solidFill>
                <a:latin typeface="Comic Sans MS" panose="030F0702030302020204" pitchFamily="66" charset="0"/>
              </a:rPr>
              <a:t> hi uh hi," a ci uh hi.</a:t>
            </a: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00"/>
                </a:solidFill>
                <a:effectLst>
                  <a:outerShdw blurRad="38100" dist="38100" dir="2700000" algn="tl">
                    <a:srgbClr val="000000">
                      <a:alpha val="43137"/>
                    </a:srgbClr>
                  </a:outerShdw>
                </a:effectLst>
                <a:latin typeface="Comic Sans MS" panose="030F0702030302020204" pitchFamily="66" charset="0"/>
              </a:rPr>
              <a:t>(Paikhiatna 5:21)</a:t>
            </a:r>
          </a:p>
        </p:txBody>
      </p:sp>
      <p:sp>
        <p:nvSpPr>
          <p:cNvPr id="6" name="CuadroTexto 5">
            <a:extLst>
              <a:ext uri="{FF2B5EF4-FFF2-40B4-BE49-F238E27FC236}">
                <a16:creationId xmlns:a16="http://schemas.microsoft.com/office/drawing/2014/main" id="{70F6E8B3-5E99-D016-4F4F-B7FE0C774732}"/>
              </a:ext>
            </a:extLst>
          </p:cNvPr>
          <p:cNvSpPr txBox="1"/>
          <p:nvPr/>
        </p:nvSpPr>
        <p:spPr>
          <a:xfrm>
            <a:off x="3687417" y="1573446"/>
            <a:ext cx="8511224" cy="969496"/>
          </a:xfrm>
          <a:prstGeom prst="rect">
            <a:avLst/>
          </a:prstGeom>
          <a:noFill/>
        </p:spPr>
        <p:txBody>
          <a:bodyPr wrap="square" rtlCol="0">
            <a:spAutoFit/>
          </a:bodyPr>
          <a:lstStyle/>
          <a:p>
            <a:pPr>
              <a:lnSpc>
                <a:spcPct val="95000"/>
              </a:lnSpc>
            </a:pPr>
            <a:r>
              <a:rPr lang="en" sz="2000" b="1" dirty="0"/>
              <a:t>Moses in mite mai-ah Pasian in a piak na lamdangte a bawl ciangin, tua mite in um in bia uh hi (Pai. 4:29-31). Amaute ngetnate Pharaoh in bangci dawngkik ding cih lung himawh takin ngak ding cih, na mitkha in bawl in.</a:t>
            </a:r>
          </a:p>
        </p:txBody>
      </p:sp>
      <p:pic>
        <p:nvPicPr>
          <p:cNvPr id="4" name="Imagen 3" descr="Una caricatura de una persona&#10;&#10;El contenido generado por IA puede ser incorrecto.">
            <a:extLst>
              <a:ext uri="{FF2B5EF4-FFF2-40B4-BE49-F238E27FC236}">
                <a16:creationId xmlns:a16="http://schemas.microsoft.com/office/drawing/2014/main" id="{E886AF16-379A-0E0E-EAB2-6EB34F8BC0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835" y="216759"/>
            <a:ext cx="3412433" cy="2340328"/>
          </a:xfrm>
          <a:prstGeom prst="rect">
            <a:avLst/>
          </a:prstGeom>
          <a:effectLst>
            <a:innerShdw blurRad="114300">
              <a:prstClr val="black"/>
            </a:innerShdw>
          </a:effectLst>
        </p:spPr>
      </p:pic>
      <p:pic>
        <p:nvPicPr>
          <p:cNvPr id="11" name="Imagen 10">
            <a:extLst>
              <a:ext uri="{FF2B5EF4-FFF2-40B4-BE49-F238E27FC236}">
                <a16:creationId xmlns:a16="http://schemas.microsoft.com/office/drawing/2014/main" id="{89694C55-EEE9-7C0D-245D-98C1D817EAB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23"/>
          <a:stretch>
            <a:fillRect/>
          </a:stretch>
        </p:blipFill>
        <p:spPr>
          <a:xfrm>
            <a:off x="7139012" y="2610683"/>
            <a:ext cx="4945023" cy="4108169"/>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29975556-BC43-C005-4561-C7D55B5FB2B9}"/>
              </a:ext>
            </a:extLst>
          </p:cNvPr>
          <p:cNvSpPr txBox="1"/>
          <p:nvPr/>
        </p:nvSpPr>
        <p:spPr>
          <a:xfrm>
            <a:off x="82229" y="2610683"/>
            <a:ext cx="6948818" cy="1631216"/>
          </a:xfrm>
          <a:prstGeom prst="rect">
            <a:avLst/>
          </a:prstGeom>
          <a:noFill/>
        </p:spPr>
        <p:txBody>
          <a:bodyPr wrap="square">
            <a:spAutoFit/>
          </a:bodyPr>
          <a:lstStyle/>
          <a:p>
            <a:pPr>
              <a:spcBef>
                <a:spcPts val="600"/>
              </a:spcBef>
            </a:pPr>
            <a:r>
              <a:rPr lang="en" sz="2000" b="1" dirty="0"/>
              <a:t>A dawn’ kikna pen amau lamet bang hilo hi. Pharaoh in nial bek thamlo-in, a kisam nate pia lo-in, a ni dang ngeina mah bangin nasep ham sawl in semsak hi (Pai. 5:6-8). Tua bang in ahi theilo ding thukhen tatna a piakna bang hang hipen ding hiam?</a:t>
            </a:r>
          </a:p>
        </p:txBody>
      </p:sp>
      <p:sp>
        <p:nvSpPr>
          <p:cNvPr id="7" name="CuadroTexto 6">
            <a:extLst>
              <a:ext uri="{FF2B5EF4-FFF2-40B4-BE49-F238E27FC236}">
                <a16:creationId xmlns:a16="http://schemas.microsoft.com/office/drawing/2014/main" id="{F3812028-E8F8-991E-C050-5C627D833489}"/>
              </a:ext>
            </a:extLst>
          </p:cNvPr>
          <p:cNvSpPr txBox="1"/>
          <p:nvPr/>
        </p:nvSpPr>
        <p:spPr>
          <a:xfrm>
            <a:off x="82229" y="5495519"/>
            <a:ext cx="6948818" cy="1323439"/>
          </a:xfrm>
          <a:prstGeom prst="rect">
            <a:avLst/>
          </a:prstGeom>
          <a:noFill/>
        </p:spPr>
        <p:txBody>
          <a:bodyPr wrap="square">
            <a:spAutoFit/>
          </a:bodyPr>
          <a:lstStyle/>
          <a:p>
            <a:pPr>
              <a:spcBef>
                <a:spcPts val="600"/>
              </a:spcBef>
            </a:pPr>
            <a:r>
              <a:rPr lang="en" sz="2000" b="1" dirty="0"/>
              <a:t>Amaute’ tungah bawlsiatna a thuak ciang in, nasep ukte in Pharaoh kiang a gen’ uh hangin a thusim’ kei hi. Tua khit ciangin amaute in Moses le Aaron tungah, ki-uk dan paizia kisia sak zaw uhteh ci-in a mawhsiat uh hi (Pai. 5:20-21).</a:t>
            </a:r>
          </a:p>
        </p:txBody>
      </p:sp>
      <p:sp>
        <p:nvSpPr>
          <p:cNvPr id="9" name="CuadroTexto 8">
            <a:extLst>
              <a:ext uri="{FF2B5EF4-FFF2-40B4-BE49-F238E27FC236}">
                <a16:creationId xmlns:a16="http://schemas.microsoft.com/office/drawing/2014/main" id="{FD764C5C-C502-E95E-68D3-00572CA3BEC8}"/>
              </a:ext>
            </a:extLst>
          </p:cNvPr>
          <p:cNvSpPr txBox="1"/>
          <p:nvPr/>
        </p:nvSpPr>
        <p:spPr>
          <a:xfrm>
            <a:off x="82229" y="4187469"/>
            <a:ext cx="6948818" cy="1323439"/>
          </a:xfrm>
          <a:prstGeom prst="rect">
            <a:avLst/>
          </a:prstGeom>
          <a:noFill/>
        </p:spPr>
        <p:txBody>
          <a:bodyPr wrap="square">
            <a:spAutoFit/>
          </a:bodyPr>
          <a:lstStyle/>
          <a:p>
            <a:pPr>
              <a:spcBef>
                <a:spcPts val="600"/>
              </a:spcBef>
            </a:pPr>
            <a:r>
              <a:rPr lang="en" sz="2000" b="1" dirty="0"/>
              <a:t>Moses le Aaron te in—Thutmose mah bangin—amaute “nasepna pan tawlngakna [</a:t>
            </a:r>
            <a:r>
              <a:rPr lang="en" sz="2000" b="1" i="1" dirty="0"/>
              <a:t>shabbat</a:t>
            </a:r>
            <a:r>
              <a:rPr lang="en" sz="2000" b="1" dirty="0"/>
              <a:t>] pia hi” (Pai. 5:5). Biak na le suahtakna thu gen theih hun omleh, buh sangh zon hun zong om thei ding hi (Pai. 5:9, 17).</a:t>
            </a:r>
          </a:p>
        </p:txBody>
      </p:sp>
    </p:spTree>
    <p:extLst>
      <p:ext uri="{BB962C8B-B14F-4D97-AF65-F5344CB8AC3E}">
        <p14:creationId xmlns:p14="http://schemas.microsoft.com/office/powerpoint/2010/main" val="214853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 calcmode="lin" valueType="num">
                                      <p:cBhvr>
                                        <p:cTn id="43" dur="500" fill="hold"/>
                                        <p:tgtEl>
                                          <p:spTgt spid="11"/>
                                        </p:tgtEl>
                                        <p:attrNameLst>
                                          <p:attrName>style.rotation</p:attrName>
                                        </p:attrNameLst>
                                      </p:cBhvr>
                                      <p:tavLst>
                                        <p:tav tm="0">
                                          <p:val>
                                            <p:fltVal val="360"/>
                                          </p:val>
                                        </p:tav>
                                        <p:tav tm="100000">
                                          <p:val>
                                            <p:fltVal val="0"/>
                                          </p:val>
                                        </p:tav>
                                      </p:tavLst>
                                    </p:anim>
                                    <p:animEffect transition="in" filter="fade">
                                      <p:cBhvr>
                                        <p:cTn id="44" dur="500"/>
                                        <p:tgtEl>
                                          <p:spTgt spid="11"/>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44109440-B62B-87C7-4FBB-F59BCFE8D99C}"/>
              </a:ext>
            </a:extLst>
          </p:cNvPr>
          <p:cNvSpPr>
            <a:spLocks noGrp="1" noRot="1" noMove="1" noResize="1" noEditPoints="1" noAdjustHandles="1" noChangeArrowheads="1" noChangeShapeType="1"/>
          </p:cNvSpPr>
          <p:nvPr/>
        </p:nvSpPr>
        <p:spPr>
          <a:xfrm>
            <a:off x="0" y="0"/>
            <a:ext cx="12192000" cy="130488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5CB3A76-85F9-5BA8-2556-45329AD36680}"/>
              </a:ext>
            </a:extLst>
          </p:cNvPr>
          <p:cNvSpPr txBox="1"/>
          <p:nvPr/>
        </p:nvSpPr>
        <p:spPr>
          <a:xfrm>
            <a:off x="0" y="-65316"/>
            <a:ext cx="12192000" cy="830997"/>
          </a:xfrm>
          <a:prstGeom prst="rect">
            <a:avLst/>
          </a:prstGeom>
          <a:noFill/>
        </p:spPr>
        <p:txBody>
          <a:bodyPr wrap="square">
            <a:spAutoFit/>
            <a:scene3d>
              <a:camera prst="orthographicFront"/>
              <a:lightRig rig="chilly" dir="t"/>
            </a:scene3d>
            <a:sp3d extrusionH="57150" contourW="19050" prstMaterial="matte">
              <a:bevelT w="63500" h="12700" prst="angle"/>
              <a:contourClr>
                <a:schemeClr val="tx1"/>
              </a:contourClr>
            </a:sp3d>
          </a:bodyPr>
          <a:lstStyle/>
          <a:p>
            <a:pPr algn="ctr"/>
            <a:r>
              <a:rPr lang="en" sz="4800" b="1" spc="300" dirty="0">
                <a:ln/>
                <a:gradFill>
                  <a:gsLst>
                    <a:gs pos="0">
                      <a:schemeClr val="accent5">
                        <a:hueOff val="0"/>
                        <a:satOff val="0"/>
                        <a:lumOff val="0"/>
                        <a:alphaOff val="0"/>
                        <a:satMod val="103000"/>
                        <a:lumMod val="102000"/>
                        <a:tint val="94000"/>
                      </a:schemeClr>
                    </a:gs>
                    <a:gs pos="45000">
                      <a:schemeClr val="accent5">
                        <a:hueOff val="0"/>
                        <a:satOff val="0"/>
                        <a:lumOff val="0"/>
                        <a:alphaOff val="0"/>
                        <a:satMod val="110000"/>
                        <a:lumMod val="100000"/>
                        <a:shade val="100000"/>
                      </a:schemeClr>
                    </a:gs>
                    <a:gs pos="53000">
                      <a:schemeClr val="accent6"/>
                    </a:gs>
                    <a:gs pos="100000">
                      <a:schemeClr val="accent6"/>
                    </a:gs>
                  </a:gsLst>
                  <a:lin ang="5400000" scaled="0"/>
                </a:gradFill>
              </a:rPr>
              <a:t>PASIAN’ DAWN’NA</a:t>
            </a:r>
          </a:p>
        </p:txBody>
      </p:sp>
      <p:sp>
        <p:nvSpPr>
          <p:cNvPr id="5" name="CuadroTexto 4">
            <a:extLst>
              <a:ext uri="{FF2B5EF4-FFF2-40B4-BE49-F238E27FC236}">
                <a16:creationId xmlns:a16="http://schemas.microsoft.com/office/drawing/2014/main" id="{4358A65F-D461-76AC-ECE3-43E9063D0CB1}"/>
              </a:ext>
            </a:extLst>
          </p:cNvPr>
          <p:cNvSpPr txBox="1"/>
          <p:nvPr/>
        </p:nvSpPr>
        <p:spPr>
          <a:xfrm>
            <a:off x="0" y="554445"/>
            <a:ext cx="12192000" cy="808683"/>
          </a:xfrm>
          <a:prstGeom prst="rect">
            <a:avLst/>
          </a:prstGeom>
          <a:noFill/>
        </p:spPr>
        <p:txBody>
          <a:bodyPr wrap="square">
            <a:spAutoFit/>
            <a:scene3d>
              <a:camera prst="orthographicFront"/>
              <a:lightRig rig="threePt" dir="t"/>
            </a:scene3d>
            <a:sp3d extrusionH="57150">
              <a:bevelT w="38100" h="38100"/>
            </a:sp3d>
          </a:bodyPr>
          <a:lstStyle/>
          <a:p>
            <a:pPr algn="ctr">
              <a:lnSpc>
                <a:spcPct val="95000"/>
              </a:lnSpc>
            </a:pPr>
            <a:r>
              <a:rPr lang="en-US" sz="1700" b="1" dirty="0">
                <a:solidFill>
                  <a:schemeClr val="accent1">
                    <a:lumMod val="75000"/>
                  </a:schemeClr>
                </a:solidFill>
                <a:latin typeface="Comic Sans MS" panose="030F0702030302020204" pitchFamily="66" charset="0"/>
              </a:rPr>
              <a:t>Topa in Moses kiangah, "Tu-in Pharoah tungah ka </a:t>
            </a:r>
            <a:r>
              <a:rPr lang="en-US" sz="1700" b="1" dirty="0" err="1">
                <a:solidFill>
                  <a:schemeClr val="accent1">
                    <a:lumMod val="75000"/>
                  </a:schemeClr>
                </a:solidFill>
                <a:latin typeface="Comic Sans MS" panose="030F0702030302020204" pitchFamily="66" charset="0"/>
              </a:rPr>
              <a:t>bawlding</a:t>
            </a:r>
            <a:r>
              <a:rPr lang="en-US" sz="1700" b="1" dirty="0">
                <a:solidFill>
                  <a:schemeClr val="accent1">
                    <a:lumMod val="75000"/>
                  </a:schemeClr>
                </a:solidFill>
                <a:latin typeface="Comic Sans MS" panose="030F0702030302020204" pitchFamily="66" charset="0"/>
              </a:rPr>
              <a:t> </a:t>
            </a:r>
            <a:r>
              <a:rPr lang="en-US" sz="1700" b="1" dirty="0" err="1">
                <a:solidFill>
                  <a:schemeClr val="accent1">
                    <a:lumMod val="75000"/>
                  </a:schemeClr>
                </a:solidFill>
                <a:latin typeface="Comic Sans MS" panose="030F0702030302020204" pitchFamily="66" charset="0"/>
              </a:rPr>
              <a:t>na</a:t>
            </a:r>
            <a:r>
              <a:rPr lang="en-US" sz="1700" b="1" dirty="0">
                <a:solidFill>
                  <a:schemeClr val="accent1">
                    <a:lumMod val="75000"/>
                  </a:schemeClr>
                </a:solidFill>
                <a:latin typeface="Comic Sans MS" panose="030F0702030302020204" pitchFamily="66" charset="0"/>
              </a:rPr>
              <a:t> mu ding hi. Banghang hiam cihleh amah in </a:t>
            </a:r>
            <a:r>
              <a:rPr lang="en-US" sz="1700" b="1" dirty="0" err="1">
                <a:solidFill>
                  <a:schemeClr val="accent1">
                    <a:lumMod val="75000"/>
                  </a:schemeClr>
                </a:solidFill>
                <a:latin typeface="Comic Sans MS" panose="030F0702030302020204" pitchFamily="66" charset="0"/>
              </a:rPr>
              <a:t>utlopipi</a:t>
            </a:r>
            <a:r>
              <a:rPr lang="en-US" sz="1700" b="1" dirty="0">
                <a:solidFill>
                  <a:schemeClr val="accent1">
                    <a:lumMod val="75000"/>
                  </a:schemeClr>
                </a:solidFill>
                <a:latin typeface="Comic Sans MS" panose="030F0702030302020204" pitchFamily="66" charset="0"/>
              </a:rPr>
              <a:t>-in amaute </a:t>
            </a:r>
            <a:r>
              <a:rPr lang="en-US" sz="1700" b="1" dirty="0" err="1">
                <a:solidFill>
                  <a:schemeClr val="accent1">
                    <a:lumMod val="75000"/>
                  </a:schemeClr>
                </a:solidFill>
                <a:latin typeface="Comic Sans MS" panose="030F0702030302020204" pitchFamily="66" charset="0"/>
              </a:rPr>
              <a:t>sawlkhia</a:t>
            </a:r>
            <a:r>
              <a:rPr lang="en-US" sz="1700" b="1" dirty="0">
                <a:solidFill>
                  <a:schemeClr val="accent1">
                    <a:lumMod val="75000"/>
                  </a:schemeClr>
                </a:solidFill>
                <a:latin typeface="Comic Sans MS" panose="030F0702030302020204" pitchFamily="66" charset="0"/>
              </a:rPr>
              <a:t> ding hi. Amah in </a:t>
            </a:r>
            <a:r>
              <a:rPr lang="en-US" sz="1700" b="1" dirty="0" err="1">
                <a:solidFill>
                  <a:schemeClr val="accent1">
                    <a:lumMod val="75000"/>
                  </a:schemeClr>
                </a:solidFill>
                <a:latin typeface="Comic Sans MS" panose="030F0702030302020204" pitchFamily="66" charset="0"/>
              </a:rPr>
              <a:t>utlopipi</a:t>
            </a:r>
            <a:r>
              <a:rPr lang="en-US" sz="1700" b="1" dirty="0">
                <a:solidFill>
                  <a:schemeClr val="accent1">
                    <a:lumMod val="75000"/>
                  </a:schemeClr>
                </a:solidFill>
                <a:latin typeface="Comic Sans MS" panose="030F0702030302020204" pitchFamily="66" charset="0"/>
              </a:rPr>
              <a:t>-in ama </a:t>
            </a:r>
            <a:r>
              <a:rPr lang="en-US" sz="1700" b="1" dirty="0" err="1">
                <a:solidFill>
                  <a:schemeClr val="accent1">
                    <a:lumMod val="75000"/>
                  </a:schemeClr>
                </a:solidFill>
                <a:latin typeface="Comic Sans MS" panose="030F0702030302020204" pitchFamily="66" charset="0"/>
              </a:rPr>
              <a:t>leitang</a:t>
            </a:r>
            <a:r>
              <a:rPr lang="en-US" sz="1700" b="1" dirty="0">
                <a:solidFill>
                  <a:schemeClr val="accent1">
                    <a:lumMod val="75000"/>
                  </a:schemeClr>
                </a:solidFill>
                <a:latin typeface="Comic Sans MS" panose="030F0702030302020204" pitchFamily="66" charset="0"/>
              </a:rPr>
              <a:t> panin amaute </a:t>
            </a:r>
            <a:r>
              <a:rPr lang="en-US" sz="1700" b="1" dirty="0" err="1">
                <a:solidFill>
                  <a:schemeClr val="accent1">
                    <a:lumMod val="75000"/>
                  </a:schemeClr>
                </a:solidFill>
                <a:latin typeface="Comic Sans MS" panose="030F0702030302020204" pitchFamily="66" charset="0"/>
              </a:rPr>
              <a:t>hawlkhia</a:t>
            </a:r>
            <a:r>
              <a:rPr lang="en-US" sz="1700" b="1" dirty="0">
                <a:solidFill>
                  <a:schemeClr val="accent1">
                    <a:lumMod val="75000"/>
                  </a:schemeClr>
                </a:solidFill>
                <a:latin typeface="Comic Sans MS" panose="030F0702030302020204" pitchFamily="66" charset="0"/>
              </a:rPr>
              <a:t> </a:t>
            </a:r>
            <a:r>
              <a:rPr lang="en-US" sz="1700" b="1" dirty="0" err="1">
                <a:solidFill>
                  <a:schemeClr val="accent1">
                    <a:lumMod val="75000"/>
                  </a:schemeClr>
                </a:solidFill>
                <a:latin typeface="Comic Sans MS" panose="030F0702030302020204" pitchFamily="66" charset="0"/>
              </a:rPr>
              <a:t>taktak</a:t>
            </a:r>
            <a:r>
              <a:rPr lang="en-US" sz="1700" b="1" dirty="0">
                <a:solidFill>
                  <a:schemeClr val="accent1">
                    <a:lumMod val="75000"/>
                  </a:schemeClr>
                </a:solidFill>
                <a:latin typeface="Comic Sans MS" panose="030F0702030302020204" pitchFamily="66" charset="0"/>
              </a:rPr>
              <a:t> ding hi" </a:t>
            </a:r>
            <a:r>
              <a:rPr lang="en-US" sz="1700" b="1" dirty="0" err="1">
                <a:solidFill>
                  <a:schemeClr val="accent1">
                    <a:lumMod val="75000"/>
                  </a:schemeClr>
                </a:solidFill>
                <a:latin typeface="Comic Sans MS" panose="030F0702030302020204" pitchFamily="66" charset="0"/>
              </a:rPr>
              <a:t>aci</a:t>
            </a:r>
            <a:r>
              <a:rPr lang="en-US" sz="1700" b="1" dirty="0">
                <a:solidFill>
                  <a:schemeClr val="accent1">
                    <a:lumMod val="75000"/>
                  </a:schemeClr>
                </a:solidFill>
                <a:latin typeface="Comic Sans MS" panose="030F0702030302020204" pitchFamily="66" charset="0"/>
              </a:rPr>
              <a:t> hi.</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(Paikhiatna 6:1)</a:t>
            </a:r>
          </a:p>
        </p:txBody>
      </p:sp>
      <p:sp>
        <p:nvSpPr>
          <p:cNvPr id="6" name="CuadroTexto 5">
            <a:extLst>
              <a:ext uri="{FF2B5EF4-FFF2-40B4-BE49-F238E27FC236}">
                <a16:creationId xmlns:a16="http://schemas.microsoft.com/office/drawing/2014/main" id="{0194771E-6904-26A4-2607-19A6BF477908}"/>
              </a:ext>
            </a:extLst>
          </p:cNvPr>
          <p:cNvSpPr txBox="1"/>
          <p:nvPr/>
        </p:nvSpPr>
        <p:spPr>
          <a:xfrm>
            <a:off x="217385" y="1369815"/>
            <a:ext cx="9198757" cy="1015663"/>
          </a:xfrm>
          <a:prstGeom prst="rect">
            <a:avLst/>
          </a:prstGeom>
          <a:noFill/>
        </p:spPr>
        <p:txBody>
          <a:bodyPr wrap="square" rtlCol="0">
            <a:spAutoFit/>
          </a:bodyPr>
          <a:lstStyle/>
          <a:p>
            <a:pPr>
              <a:spcBef>
                <a:spcPts val="600"/>
              </a:spcBef>
            </a:pPr>
            <a:r>
              <a:rPr lang="en" sz="2000" b="1" dirty="0"/>
              <a:t>Pharaoh pen Moses tungah heh hi. Mipite zong Moses tungah heh hi. Moses … aheh loh hangin, lungkia in, lung hihmawhna tawh Pasian kiang ah: “Banghang hih mite gen’theih pia na hiam? Banghang kei hongsawl na hiam?” (Pai. 5:22).</a:t>
            </a:r>
          </a:p>
        </p:txBody>
      </p:sp>
      <p:graphicFrame>
        <p:nvGraphicFramePr>
          <p:cNvPr id="8" name="Diagrama 7">
            <a:extLst>
              <a:ext uri="{FF2B5EF4-FFF2-40B4-BE49-F238E27FC236}">
                <a16:creationId xmlns:a16="http://schemas.microsoft.com/office/drawing/2014/main" id="{FB1B92C7-3481-CE1C-FE13-7111AE7CE1E2}"/>
              </a:ext>
            </a:extLst>
          </p:cNvPr>
          <p:cNvGraphicFramePr/>
          <p:nvPr>
            <p:extLst>
              <p:ext uri="{D42A27DB-BD31-4B8C-83A1-F6EECF244321}">
                <p14:modId xmlns:p14="http://schemas.microsoft.com/office/powerpoint/2010/main" val="241565507"/>
              </p:ext>
            </p:extLst>
          </p:nvPr>
        </p:nvGraphicFramePr>
        <p:xfrm>
          <a:off x="4851856" y="2850759"/>
          <a:ext cx="9100259" cy="389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a persona acostado en una cama&#10;&#10;El contenido generado por IA puede ser incorrecto.">
            <a:extLst>
              <a:ext uri="{FF2B5EF4-FFF2-40B4-BE49-F238E27FC236}">
                <a16:creationId xmlns:a16="http://schemas.microsoft.com/office/drawing/2014/main" id="{6D9384D8-0BCE-DCE2-C393-B1CDA5DE48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33086" y="1391587"/>
            <a:ext cx="2563664" cy="139708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 dibujo de una persona con un florero con flores&#10;&#10;El contenido generado por IA puede ser incorrecto.">
            <a:extLst>
              <a:ext uri="{FF2B5EF4-FFF2-40B4-BE49-F238E27FC236}">
                <a16:creationId xmlns:a16="http://schemas.microsoft.com/office/drawing/2014/main" id="{11573F18-810E-AA77-CDF1-8AA9D067B66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3336683" y="2770198"/>
            <a:ext cx="1444151" cy="1926390"/>
          </a:xfrm>
          <a:prstGeom prst="snip2DiagRect">
            <a:avLst/>
          </a:prstGeom>
          <a:solidFill>
            <a:srgbClr val="FFFFFF">
              <a:shade val="85000"/>
            </a:srgbClr>
          </a:solidFill>
          <a:ln w="38100" cap="sq">
            <a:solidFill>
              <a:schemeClr val="accent6">
                <a:lumMod val="60000"/>
                <a:lumOff val="40000"/>
              </a:schemeClr>
            </a:solidFill>
            <a:miter lim="800000"/>
          </a:ln>
          <a:effectLst/>
          <a:scene3d>
            <a:camera prst="orthographicFront"/>
            <a:lightRig rig="twoPt" dir="t">
              <a:rot lat="0" lon="0" rev="7200000"/>
            </a:lightRig>
          </a:scene3d>
          <a:sp3d>
            <a:bevelT w="25400" h="19050"/>
            <a:contourClr>
              <a:srgbClr val="FFFFFF"/>
            </a:contourClr>
          </a:sp3d>
        </p:spPr>
      </p:pic>
      <p:pic>
        <p:nvPicPr>
          <p:cNvPr id="13" name="Imagen 12" descr="Un grupo de personas junto a un caballo&#10;&#10;El contenido generado por IA puede ser incorrecto.">
            <a:extLst>
              <a:ext uri="{FF2B5EF4-FFF2-40B4-BE49-F238E27FC236}">
                <a16:creationId xmlns:a16="http://schemas.microsoft.com/office/drawing/2014/main" id="{E7800163-E3F9-9303-2168-82AD1CD4A90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1243" y="4802223"/>
            <a:ext cx="1444792"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5" name="Imagen 14" descr="Un dibujo de un grupo de personas en una montaña&#10;&#10;El contenido generado por IA puede ser incorrecto.">
            <a:extLst>
              <a:ext uri="{FF2B5EF4-FFF2-40B4-BE49-F238E27FC236}">
                <a16:creationId xmlns:a16="http://schemas.microsoft.com/office/drawing/2014/main" id="{EA9928FD-4137-0D11-38C1-3509FD7C31E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785835" y="4802223"/>
            <a:ext cx="1444151"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7" name="Imagen 16" descr="Imagen que contiene pasto, pastel, tabla, comida&#10;&#10;El contenido generado por IA puede ser incorrecto.">
            <a:extLst>
              <a:ext uri="{FF2B5EF4-FFF2-40B4-BE49-F238E27FC236}">
                <a16:creationId xmlns:a16="http://schemas.microsoft.com/office/drawing/2014/main" id="{D351F22C-DDF4-71E4-9484-04375E895A62}"/>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3336683" y="4802223"/>
            <a:ext cx="1444151"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9" name="Imagen 18" descr="Imagen que contiene persona, tabla, comida, hombre&#10;&#10;El contenido generado por IA puede ser incorrecto.">
            <a:extLst>
              <a:ext uri="{FF2B5EF4-FFF2-40B4-BE49-F238E27FC236}">
                <a16:creationId xmlns:a16="http://schemas.microsoft.com/office/drawing/2014/main" id="{5943077D-249A-D156-276E-CE24AC01BB15}"/>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1787171" y="2770198"/>
            <a:ext cx="1442815" cy="1926390"/>
          </a:xfrm>
          <a:prstGeom prst="snip2DiagRect">
            <a:avLst/>
          </a:prstGeom>
          <a:solidFill>
            <a:srgbClr val="FFFFFF">
              <a:shade val="85000"/>
            </a:srgbClr>
          </a:solidFill>
          <a:ln w="38100" cap="sq">
            <a:solidFill>
              <a:schemeClr val="accent5">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21" name="Imagen 20" descr="Imagen que contiene agua, exterior, hombre, parado&#10;&#10;El contenido generado por IA puede ser incorrecto.">
            <a:extLst>
              <a:ext uri="{FF2B5EF4-FFF2-40B4-BE49-F238E27FC236}">
                <a16:creationId xmlns:a16="http://schemas.microsoft.com/office/drawing/2014/main" id="{F17F8D69-5488-7D6D-F46D-EA4DE748BE90}"/>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243264" y="2785832"/>
            <a:ext cx="1444792" cy="1910756"/>
          </a:xfrm>
          <a:prstGeom prst="snip2DiagRect">
            <a:avLst/>
          </a:prstGeom>
          <a:solidFill>
            <a:srgbClr val="FFFFFF">
              <a:shade val="85000"/>
            </a:srgbClr>
          </a:solidFill>
          <a:ln w="38100" cap="sq">
            <a:solidFill>
              <a:srgbClr val="AC00AC"/>
            </a:solidFill>
            <a:miter lim="800000"/>
          </a:ln>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8C398A5-2245-05A1-E035-78A947D88594}"/>
              </a:ext>
            </a:extLst>
          </p:cNvPr>
          <p:cNvSpPr txBox="1"/>
          <p:nvPr/>
        </p:nvSpPr>
        <p:spPr>
          <a:xfrm>
            <a:off x="217386" y="2385478"/>
            <a:ext cx="7267072" cy="400110"/>
          </a:xfrm>
          <a:prstGeom prst="rect">
            <a:avLst/>
          </a:prstGeom>
          <a:noFill/>
        </p:spPr>
        <p:txBody>
          <a:bodyPr wrap="square">
            <a:spAutoFit/>
          </a:bodyPr>
          <a:lstStyle/>
          <a:p>
            <a:pPr>
              <a:spcBef>
                <a:spcPts val="600"/>
              </a:spcBef>
            </a:pPr>
            <a:r>
              <a:rPr lang="en" sz="2000" b="1" dirty="0"/>
              <a:t>Pasian’ dawn’ kikna en khawm ni (Pai. 6:1-8):</a:t>
            </a:r>
          </a:p>
        </p:txBody>
      </p:sp>
    </p:spTree>
    <p:extLst>
      <p:ext uri="{BB962C8B-B14F-4D97-AF65-F5344CB8AC3E}">
        <p14:creationId xmlns:p14="http://schemas.microsoft.com/office/powerpoint/2010/main" val="268650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D2BD0434-E91C-4713-8F0C-CE80D6A71EFF}"/>
                                            </p:graphicEl>
                                          </p:spTgt>
                                        </p:tgtEl>
                                        <p:attrNameLst>
                                          <p:attrName>style.visibility</p:attrName>
                                        </p:attrNameLst>
                                      </p:cBhvr>
                                      <p:to>
                                        <p:strVal val="visible"/>
                                      </p:to>
                                    </p:set>
                                    <p:anim calcmode="lin" valueType="num">
                                      <p:cBhvr>
                                        <p:cTn id="45" dur="500" fill="hold"/>
                                        <p:tgtEl>
                                          <p:spTgt spid="8">
                                            <p:graphicEl>
                                              <a:dgm id="{D2BD0434-E91C-4713-8F0C-CE80D6A71EFF}"/>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D2BD0434-E91C-4713-8F0C-CE80D6A71EFF}"/>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D2BD0434-E91C-4713-8F0C-CE80D6A71EF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8">
                                            <p:graphicEl>
                                              <a:dgm id="{08F6AAAA-D8E6-4B28-A525-73E230E248FD}"/>
                                            </p:graphicEl>
                                          </p:spTgt>
                                        </p:tgtEl>
                                        <p:attrNameLst>
                                          <p:attrName>style.visibility</p:attrName>
                                        </p:attrNameLst>
                                      </p:cBhvr>
                                      <p:to>
                                        <p:strVal val="visible"/>
                                      </p:to>
                                    </p:set>
                                    <p:animEffect transition="in" filter="fade">
                                      <p:cBhvr>
                                        <p:cTn id="52" dur="1000"/>
                                        <p:tgtEl>
                                          <p:spTgt spid="8">
                                            <p:graphicEl>
                                              <a:dgm id="{08F6AAAA-D8E6-4B28-A525-73E230E248FD}"/>
                                            </p:graphicEl>
                                          </p:spTgt>
                                        </p:tgtEl>
                                      </p:cBhvr>
                                    </p:animEffect>
                                    <p:anim calcmode="lin" valueType="num">
                                      <p:cBhvr>
                                        <p:cTn id="53" dur="1000" fill="hold"/>
                                        <p:tgtEl>
                                          <p:spTgt spid="8">
                                            <p:graphicEl>
                                              <a:dgm id="{08F6AAAA-D8E6-4B28-A525-73E230E248FD}"/>
                                            </p:graphicEl>
                                          </p:spTgt>
                                        </p:tgtEl>
                                        <p:attrNameLst>
                                          <p:attrName>ppt_x</p:attrName>
                                        </p:attrNameLst>
                                      </p:cBhvr>
                                      <p:tavLst>
                                        <p:tav tm="0">
                                          <p:val>
                                            <p:strVal val="#ppt_x"/>
                                          </p:val>
                                        </p:tav>
                                        <p:tav tm="100000">
                                          <p:val>
                                            <p:strVal val="#ppt_x"/>
                                          </p:val>
                                        </p:tav>
                                      </p:tavLst>
                                    </p:anim>
                                    <p:anim calcmode="lin" valueType="num">
                                      <p:cBhvr>
                                        <p:cTn id="54" dur="1000" fill="hold"/>
                                        <p:tgtEl>
                                          <p:spTgt spid="8">
                                            <p:graphicEl>
                                              <a:dgm id="{08F6AAAA-D8E6-4B28-A525-73E230E248FD}"/>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8">
                                            <p:graphicEl>
                                              <a:dgm id="{B76A652E-E40F-4CE7-A0E6-7E225E9EBE45}"/>
                                            </p:graphicEl>
                                          </p:spTgt>
                                        </p:tgtEl>
                                        <p:attrNameLst>
                                          <p:attrName>style.visibility</p:attrName>
                                        </p:attrNameLst>
                                      </p:cBhvr>
                                      <p:to>
                                        <p:strVal val="visible"/>
                                      </p:to>
                                    </p:set>
                                    <p:animEffect transition="in" filter="fade">
                                      <p:cBhvr>
                                        <p:cTn id="57" dur="1000"/>
                                        <p:tgtEl>
                                          <p:spTgt spid="8">
                                            <p:graphicEl>
                                              <a:dgm id="{B76A652E-E40F-4CE7-A0E6-7E225E9EBE45}"/>
                                            </p:graphicEl>
                                          </p:spTgt>
                                        </p:tgtEl>
                                      </p:cBhvr>
                                    </p:animEffect>
                                    <p:anim calcmode="lin" valueType="num">
                                      <p:cBhvr>
                                        <p:cTn id="58" dur="1000" fill="hold"/>
                                        <p:tgtEl>
                                          <p:spTgt spid="8">
                                            <p:graphicEl>
                                              <a:dgm id="{B76A652E-E40F-4CE7-A0E6-7E225E9EBE45}"/>
                                            </p:graphicEl>
                                          </p:spTgt>
                                        </p:tgtEl>
                                        <p:attrNameLst>
                                          <p:attrName>ppt_x</p:attrName>
                                        </p:attrNameLst>
                                      </p:cBhvr>
                                      <p:tavLst>
                                        <p:tav tm="0">
                                          <p:val>
                                            <p:strVal val="#ppt_x"/>
                                          </p:val>
                                        </p:tav>
                                        <p:tav tm="100000">
                                          <p:val>
                                            <p:strVal val="#ppt_x"/>
                                          </p:val>
                                        </p:tav>
                                      </p:tavLst>
                                    </p:anim>
                                    <p:anim calcmode="lin" valueType="num">
                                      <p:cBhvr>
                                        <p:cTn id="59" dur="1000" fill="hold"/>
                                        <p:tgtEl>
                                          <p:spTgt spid="8">
                                            <p:graphicEl>
                                              <a:dgm id="{B76A652E-E40F-4CE7-A0E6-7E225E9EBE45}"/>
                                            </p:graphicEl>
                                          </p:spTgt>
                                        </p:tgtEl>
                                        <p:attrNameLst>
                                          <p:attrName>ppt_y</p:attrName>
                                        </p:attrNameLst>
                                      </p:cBhvr>
                                      <p:tavLst>
                                        <p:tav tm="0">
                                          <p:val>
                                            <p:strVal val="#ppt_y-.1"/>
                                          </p:val>
                                        </p:tav>
                                        <p:tav tm="100000">
                                          <p:val>
                                            <p:strVal val="#ppt_y"/>
                                          </p:val>
                                        </p:tav>
                                      </p:tavLst>
                                    </p:anim>
                                  </p:childTnLst>
                                </p:cTn>
                              </p:par>
                              <p:par>
                                <p:cTn id="60" presetID="14" presetClass="entr" presetSubtype="1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8">
                                            <p:graphicEl>
                                              <a:dgm id="{3749E4E8-AC38-4211-BAFB-30B99EDA119E}"/>
                                            </p:graphicEl>
                                          </p:spTgt>
                                        </p:tgtEl>
                                        <p:attrNameLst>
                                          <p:attrName>style.visibility</p:attrName>
                                        </p:attrNameLst>
                                      </p:cBhvr>
                                      <p:to>
                                        <p:strVal val="visible"/>
                                      </p:to>
                                    </p:set>
                                    <p:animEffect transition="in" filter="fade">
                                      <p:cBhvr>
                                        <p:cTn id="67" dur="1000"/>
                                        <p:tgtEl>
                                          <p:spTgt spid="8">
                                            <p:graphicEl>
                                              <a:dgm id="{3749E4E8-AC38-4211-BAFB-30B99EDA119E}"/>
                                            </p:graphicEl>
                                          </p:spTgt>
                                        </p:tgtEl>
                                      </p:cBhvr>
                                    </p:animEffect>
                                    <p:anim calcmode="lin" valueType="num">
                                      <p:cBhvr>
                                        <p:cTn id="68" dur="1000" fill="hold"/>
                                        <p:tgtEl>
                                          <p:spTgt spid="8">
                                            <p:graphicEl>
                                              <a:dgm id="{3749E4E8-AC38-4211-BAFB-30B99EDA119E}"/>
                                            </p:graphicEl>
                                          </p:spTgt>
                                        </p:tgtEl>
                                        <p:attrNameLst>
                                          <p:attrName>ppt_x</p:attrName>
                                        </p:attrNameLst>
                                      </p:cBhvr>
                                      <p:tavLst>
                                        <p:tav tm="0">
                                          <p:val>
                                            <p:strVal val="#ppt_x"/>
                                          </p:val>
                                        </p:tav>
                                        <p:tav tm="100000">
                                          <p:val>
                                            <p:strVal val="#ppt_x"/>
                                          </p:val>
                                        </p:tav>
                                      </p:tavLst>
                                    </p:anim>
                                    <p:anim calcmode="lin" valueType="num">
                                      <p:cBhvr>
                                        <p:cTn id="69" dur="1000" fill="hold"/>
                                        <p:tgtEl>
                                          <p:spTgt spid="8">
                                            <p:graphicEl>
                                              <a:dgm id="{3749E4E8-AC38-4211-BAFB-30B99EDA119E}"/>
                                            </p:graphicEl>
                                          </p:spTgt>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8">
                                            <p:graphicEl>
                                              <a:dgm id="{1F91FA3C-876E-4C39-9C5B-3ADBB1C6F206}"/>
                                            </p:graphicEl>
                                          </p:spTgt>
                                        </p:tgtEl>
                                        <p:attrNameLst>
                                          <p:attrName>style.visibility</p:attrName>
                                        </p:attrNameLst>
                                      </p:cBhvr>
                                      <p:to>
                                        <p:strVal val="visible"/>
                                      </p:to>
                                    </p:set>
                                    <p:animEffect transition="in" filter="fade">
                                      <p:cBhvr>
                                        <p:cTn id="72" dur="1000"/>
                                        <p:tgtEl>
                                          <p:spTgt spid="8">
                                            <p:graphicEl>
                                              <a:dgm id="{1F91FA3C-876E-4C39-9C5B-3ADBB1C6F206}"/>
                                            </p:graphicEl>
                                          </p:spTgt>
                                        </p:tgtEl>
                                      </p:cBhvr>
                                    </p:animEffect>
                                    <p:anim calcmode="lin" valueType="num">
                                      <p:cBhvr>
                                        <p:cTn id="73" dur="1000" fill="hold"/>
                                        <p:tgtEl>
                                          <p:spTgt spid="8">
                                            <p:graphicEl>
                                              <a:dgm id="{1F91FA3C-876E-4C39-9C5B-3ADBB1C6F206}"/>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1F91FA3C-876E-4C39-9C5B-3ADBB1C6F206}"/>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8">
                                            <p:graphicEl>
                                              <a:dgm id="{48430AA8-6DB6-4CAB-A95C-B1CB7F6A4CFA}"/>
                                            </p:graphicEl>
                                          </p:spTgt>
                                        </p:tgtEl>
                                        <p:attrNameLst>
                                          <p:attrName>style.visibility</p:attrName>
                                        </p:attrNameLst>
                                      </p:cBhvr>
                                      <p:to>
                                        <p:strVal val="visible"/>
                                      </p:to>
                                    </p:set>
                                    <p:animEffect transition="in" filter="fade">
                                      <p:cBhvr>
                                        <p:cTn id="79" dur="1000"/>
                                        <p:tgtEl>
                                          <p:spTgt spid="8">
                                            <p:graphicEl>
                                              <a:dgm id="{48430AA8-6DB6-4CAB-A95C-B1CB7F6A4CFA}"/>
                                            </p:graphicEl>
                                          </p:spTgt>
                                        </p:tgtEl>
                                      </p:cBhvr>
                                    </p:animEffect>
                                    <p:anim calcmode="lin" valueType="num">
                                      <p:cBhvr>
                                        <p:cTn id="80" dur="1000" fill="hold"/>
                                        <p:tgtEl>
                                          <p:spTgt spid="8">
                                            <p:graphicEl>
                                              <a:dgm id="{48430AA8-6DB6-4CAB-A95C-B1CB7F6A4CFA}"/>
                                            </p:graphicEl>
                                          </p:spTgt>
                                        </p:tgtEl>
                                        <p:attrNameLst>
                                          <p:attrName>ppt_x</p:attrName>
                                        </p:attrNameLst>
                                      </p:cBhvr>
                                      <p:tavLst>
                                        <p:tav tm="0">
                                          <p:val>
                                            <p:strVal val="#ppt_x"/>
                                          </p:val>
                                        </p:tav>
                                        <p:tav tm="100000">
                                          <p:val>
                                            <p:strVal val="#ppt_x"/>
                                          </p:val>
                                        </p:tav>
                                      </p:tavLst>
                                    </p:anim>
                                    <p:anim calcmode="lin" valueType="num">
                                      <p:cBhvr>
                                        <p:cTn id="81" dur="1000" fill="hold"/>
                                        <p:tgtEl>
                                          <p:spTgt spid="8">
                                            <p:graphicEl>
                                              <a:dgm id="{48430AA8-6DB6-4CAB-A95C-B1CB7F6A4CFA}"/>
                                            </p:graphicEl>
                                          </p:spTgt>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8">
                                            <p:graphicEl>
                                              <a:dgm id="{70508775-F007-40A3-AAE7-EAC9CD6B1F64}"/>
                                            </p:graphicEl>
                                          </p:spTgt>
                                        </p:tgtEl>
                                        <p:attrNameLst>
                                          <p:attrName>style.visibility</p:attrName>
                                        </p:attrNameLst>
                                      </p:cBhvr>
                                      <p:to>
                                        <p:strVal val="visible"/>
                                      </p:to>
                                    </p:set>
                                    <p:animEffect transition="in" filter="fade">
                                      <p:cBhvr>
                                        <p:cTn id="84" dur="1000"/>
                                        <p:tgtEl>
                                          <p:spTgt spid="8">
                                            <p:graphicEl>
                                              <a:dgm id="{70508775-F007-40A3-AAE7-EAC9CD6B1F64}"/>
                                            </p:graphicEl>
                                          </p:spTgt>
                                        </p:tgtEl>
                                      </p:cBhvr>
                                    </p:animEffect>
                                    <p:anim calcmode="lin" valueType="num">
                                      <p:cBhvr>
                                        <p:cTn id="85" dur="1000" fill="hold"/>
                                        <p:tgtEl>
                                          <p:spTgt spid="8">
                                            <p:graphicEl>
                                              <a:dgm id="{70508775-F007-40A3-AAE7-EAC9CD6B1F64}"/>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70508775-F007-40A3-AAE7-EAC9CD6B1F64}"/>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8">
                                            <p:graphicEl>
                                              <a:dgm id="{B81243C3-2355-447E-B86D-A476F0F9BEA7}"/>
                                            </p:graphicEl>
                                          </p:spTgt>
                                        </p:tgtEl>
                                        <p:attrNameLst>
                                          <p:attrName>style.visibility</p:attrName>
                                        </p:attrNameLst>
                                      </p:cBhvr>
                                      <p:to>
                                        <p:strVal val="visible"/>
                                      </p:to>
                                    </p:set>
                                    <p:animEffect transition="in" filter="fade">
                                      <p:cBhvr>
                                        <p:cTn id="91" dur="1000"/>
                                        <p:tgtEl>
                                          <p:spTgt spid="8">
                                            <p:graphicEl>
                                              <a:dgm id="{B81243C3-2355-447E-B86D-A476F0F9BEA7}"/>
                                            </p:graphicEl>
                                          </p:spTgt>
                                        </p:tgtEl>
                                      </p:cBhvr>
                                    </p:animEffect>
                                    <p:anim calcmode="lin" valueType="num">
                                      <p:cBhvr>
                                        <p:cTn id="92" dur="1000" fill="hold"/>
                                        <p:tgtEl>
                                          <p:spTgt spid="8">
                                            <p:graphicEl>
                                              <a:dgm id="{B81243C3-2355-447E-B86D-A476F0F9BEA7}"/>
                                            </p:graphicEl>
                                          </p:spTgt>
                                        </p:tgtEl>
                                        <p:attrNameLst>
                                          <p:attrName>ppt_x</p:attrName>
                                        </p:attrNameLst>
                                      </p:cBhvr>
                                      <p:tavLst>
                                        <p:tav tm="0">
                                          <p:val>
                                            <p:strVal val="#ppt_x"/>
                                          </p:val>
                                        </p:tav>
                                        <p:tav tm="100000">
                                          <p:val>
                                            <p:strVal val="#ppt_x"/>
                                          </p:val>
                                        </p:tav>
                                      </p:tavLst>
                                    </p:anim>
                                    <p:anim calcmode="lin" valueType="num">
                                      <p:cBhvr>
                                        <p:cTn id="93" dur="1000" fill="hold"/>
                                        <p:tgtEl>
                                          <p:spTgt spid="8">
                                            <p:graphicEl>
                                              <a:dgm id="{B81243C3-2355-447E-B86D-A476F0F9BEA7}"/>
                                            </p:graphicEl>
                                          </p:spTgt>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8">
                                            <p:graphicEl>
                                              <a:dgm id="{FD9F2B9D-42CE-4B44-8D29-23C996307518}"/>
                                            </p:graphicEl>
                                          </p:spTgt>
                                        </p:tgtEl>
                                        <p:attrNameLst>
                                          <p:attrName>style.visibility</p:attrName>
                                        </p:attrNameLst>
                                      </p:cBhvr>
                                      <p:to>
                                        <p:strVal val="visible"/>
                                      </p:to>
                                    </p:set>
                                    <p:animEffect transition="in" filter="fade">
                                      <p:cBhvr>
                                        <p:cTn id="96" dur="1000"/>
                                        <p:tgtEl>
                                          <p:spTgt spid="8">
                                            <p:graphicEl>
                                              <a:dgm id="{FD9F2B9D-42CE-4B44-8D29-23C996307518}"/>
                                            </p:graphicEl>
                                          </p:spTgt>
                                        </p:tgtEl>
                                      </p:cBhvr>
                                    </p:animEffect>
                                    <p:anim calcmode="lin" valueType="num">
                                      <p:cBhvr>
                                        <p:cTn id="97" dur="1000" fill="hold"/>
                                        <p:tgtEl>
                                          <p:spTgt spid="8">
                                            <p:graphicEl>
                                              <a:dgm id="{FD9F2B9D-42CE-4B44-8D29-23C996307518}"/>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FD9F2B9D-42CE-4B44-8D29-23C996307518}"/>
                                            </p:graphicEl>
                                          </p:spTgt>
                                        </p:tgtEl>
                                        <p:attrNameLst>
                                          <p:attrName>ppt_y</p:attrName>
                                        </p:attrNameLst>
                                      </p:cBhvr>
                                      <p:tavLst>
                                        <p:tav tm="0">
                                          <p:val>
                                            <p:strVal val="#ppt_y-.1"/>
                                          </p:val>
                                        </p:tav>
                                        <p:tav tm="100000">
                                          <p:val>
                                            <p:strVal val="#ppt_y"/>
                                          </p:val>
                                        </p:tav>
                                      </p:tavLst>
                                    </p:anim>
                                  </p:childTnLst>
                                </p:cTn>
                              </p:par>
                              <p:par>
                                <p:cTn id="99" presetID="14" presetClass="entr" presetSubtype="1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randombar(horizontal)">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8">
                                            <p:graphicEl>
                                              <a:dgm id="{CD9163F5-12D1-4C79-BB1E-E2A323623614}"/>
                                            </p:graphicEl>
                                          </p:spTgt>
                                        </p:tgtEl>
                                        <p:attrNameLst>
                                          <p:attrName>style.visibility</p:attrName>
                                        </p:attrNameLst>
                                      </p:cBhvr>
                                      <p:to>
                                        <p:strVal val="visible"/>
                                      </p:to>
                                    </p:set>
                                    <p:animEffect transition="in" filter="fade">
                                      <p:cBhvr>
                                        <p:cTn id="106" dur="1000"/>
                                        <p:tgtEl>
                                          <p:spTgt spid="8">
                                            <p:graphicEl>
                                              <a:dgm id="{CD9163F5-12D1-4C79-BB1E-E2A323623614}"/>
                                            </p:graphicEl>
                                          </p:spTgt>
                                        </p:tgtEl>
                                      </p:cBhvr>
                                    </p:animEffect>
                                    <p:anim calcmode="lin" valueType="num">
                                      <p:cBhvr>
                                        <p:cTn id="107" dur="1000" fill="hold"/>
                                        <p:tgtEl>
                                          <p:spTgt spid="8">
                                            <p:graphicEl>
                                              <a:dgm id="{CD9163F5-12D1-4C79-BB1E-E2A323623614}"/>
                                            </p:graphicEl>
                                          </p:spTgt>
                                        </p:tgtEl>
                                        <p:attrNameLst>
                                          <p:attrName>ppt_x</p:attrName>
                                        </p:attrNameLst>
                                      </p:cBhvr>
                                      <p:tavLst>
                                        <p:tav tm="0">
                                          <p:val>
                                            <p:strVal val="#ppt_x"/>
                                          </p:val>
                                        </p:tav>
                                        <p:tav tm="100000">
                                          <p:val>
                                            <p:strVal val="#ppt_x"/>
                                          </p:val>
                                        </p:tav>
                                      </p:tavLst>
                                    </p:anim>
                                    <p:anim calcmode="lin" valueType="num">
                                      <p:cBhvr>
                                        <p:cTn id="108" dur="1000" fill="hold"/>
                                        <p:tgtEl>
                                          <p:spTgt spid="8">
                                            <p:graphicEl>
                                              <a:dgm id="{CD9163F5-12D1-4C79-BB1E-E2A323623614}"/>
                                            </p:graphicEl>
                                          </p:spTgt>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8">
                                            <p:graphicEl>
                                              <a:dgm id="{7823029D-24F6-41D6-BEFD-24031D346382}"/>
                                            </p:graphicEl>
                                          </p:spTgt>
                                        </p:tgtEl>
                                        <p:attrNameLst>
                                          <p:attrName>style.visibility</p:attrName>
                                        </p:attrNameLst>
                                      </p:cBhvr>
                                      <p:to>
                                        <p:strVal val="visible"/>
                                      </p:to>
                                    </p:set>
                                    <p:animEffect transition="in" filter="fade">
                                      <p:cBhvr>
                                        <p:cTn id="111" dur="1000"/>
                                        <p:tgtEl>
                                          <p:spTgt spid="8">
                                            <p:graphicEl>
                                              <a:dgm id="{7823029D-24F6-41D6-BEFD-24031D346382}"/>
                                            </p:graphicEl>
                                          </p:spTgt>
                                        </p:tgtEl>
                                      </p:cBhvr>
                                    </p:animEffect>
                                    <p:anim calcmode="lin" valueType="num">
                                      <p:cBhvr>
                                        <p:cTn id="112" dur="1000" fill="hold"/>
                                        <p:tgtEl>
                                          <p:spTgt spid="8">
                                            <p:graphicEl>
                                              <a:dgm id="{7823029D-24F6-41D6-BEFD-24031D346382}"/>
                                            </p:graphicEl>
                                          </p:spTgt>
                                        </p:tgtEl>
                                        <p:attrNameLst>
                                          <p:attrName>ppt_x</p:attrName>
                                        </p:attrNameLst>
                                      </p:cBhvr>
                                      <p:tavLst>
                                        <p:tav tm="0">
                                          <p:val>
                                            <p:strVal val="#ppt_x"/>
                                          </p:val>
                                        </p:tav>
                                        <p:tav tm="100000">
                                          <p:val>
                                            <p:strVal val="#ppt_x"/>
                                          </p:val>
                                        </p:tav>
                                      </p:tavLst>
                                    </p:anim>
                                    <p:anim calcmode="lin" valueType="num">
                                      <p:cBhvr>
                                        <p:cTn id="113" dur="1000" fill="hold"/>
                                        <p:tgtEl>
                                          <p:spTgt spid="8">
                                            <p:graphicEl>
                                              <a:dgm id="{7823029D-24F6-41D6-BEFD-24031D346382}"/>
                                            </p:graphic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8">
                                            <p:graphicEl>
                                              <a:dgm id="{EC7D247F-690A-43CC-8F1E-A8548CEC70B7}"/>
                                            </p:graphicEl>
                                          </p:spTgt>
                                        </p:tgtEl>
                                        <p:attrNameLst>
                                          <p:attrName>style.visibility</p:attrName>
                                        </p:attrNameLst>
                                      </p:cBhvr>
                                      <p:to>
                                        <p:strVal val="visible"/>
                                      </p:to>
                                    </p:set>
                                    <p:anim calcmode="lin" valueType="num">
                                      <p:cBhvr>
                                        <p:cTn id="118" dur="500" fill="hold"/>
                                        <p:tgtEl>
                                          <p:spTgt spid="8">
                                            <p:graphicEl>
                                              <a:dgm id="{EC7D247F-690A-43CC-8F1E-A8548CEC70B7}"/>
                                            </p:graphicEl>
                                          </p:spTgt>
                                        </p:tgtEl>
                                        <p:attrNameLst>
                                          <p:attrName>ppt_w</p:attrName>
                                        </p:attrNameLst>
                                      </p:cBhvr>
                                      <p:tavLst>
                                        <p:tav tm="0">
                                          <p:val>
                                            <p:fltVal val="0"/>
                                          </p:val>
                                        </p:tav>
                                        <p:tav tm="100000">
                                          <p:val>
                                            <p:strVal val="#ppt_w"/>
                                          </p:val>
                                        </p:tav>
                                      </p:tavLst>
                                    </p:anim>
                                    <p:anim calcmode="lin" valueType="num">
                                      <p:cBhvr>
                                        <p:cTn id="119" dur="500" fill="hold"/>
                                        <p:tgtEl>
                                          <p:spTgt spid="8">
                                            <p:graphicEl>
                                              <a:dgm id="{EC7D247F-690A-43CC-8F1E-A8548CEC70B7}"/>
                                            </p:graphicEl>
                                          </p:spTgt>
                                        </p:tgtEl>
                                        <p:attrNameLst>
                                          <p:attrName>ppt_h</p:attrName>
                                        </p:attrNameLst>
                                      </p:cBhvr>
                                      <p:tavLst>
                                        <p:tav tm="0">
                                          <p:val>
                                            <p:fltVal val="0"/>
                                          </p:val>
                                        </p:tav>
                                        <p:tav tm="100000">
                                          <p:val>
                                            <p:strVal val="#ppt_h"/>
                                          </p:val>
                                        </p:tav>
                                      </p:tavLst>
                                    </p:anim>
                                    <p:animEffect transition="in" filter="fade">
                                      <p:cBhvr>
                                        <p:cTn id="120" dur="500"/>
                                        <p:tgtEl>
                                          <p:spTgt spid="8">
                                            <p:graphicEl>
                                              <a:dgm id="{EC7D247F-690A-43CC-8F1E-A8548CEC70B7}"/>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8">
                                            <p:graphicEl>
                                              <a:dgm id="{D41BBAB7-6096-40F6-95D9-14624A9B0FC6}"/>
                                            </p:graphicEl>
                                          </p:spTgt>
                                        </p:tgtEl>
                                        <p:attrNameLst>
                                          <p:attrName>style.visibility</p:attrName>
                                        </p:attrNameLst>
                                      </p:cBhvr>
                                      <p:to>
                                        <p:strVal val="visible"/>
                                      </p:to>
                                    </p:set>
                                    <p:animEffect transition="in" filter="fade">
                                      <p:cBhvr>
                                        <p:cTn id="125" dur="1000"/>
                                        <p:tgtEl>
                                          <p:spTgt spid="8">
                                            <p:graphicEl>
                                              <a:dgm id="{D41BBAB7-6096-40F6-95D9-14624A9B0FC6}"/>
                                            </p:graphicEl>
                                          </p:spTgt>
                                        </p:tgtEl>
                                      </p:cBhvr>
                                    </p:animEffect>
                                    <p:anim calcmode="lin" valueType="num">
                                      <p:cBhvr>
                                        <p:cTn id="126" dur="1000" fill="hold"/>
                                        <p:tgtEl>
                                          <p:spTgt spid="8">
                                            <p:graphicEl>
                                              <a:dgm id="{D41BBAB7-6096-40F6-95D9-14624A9B0FC6}"/>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D41BBAB7-6096-40F6-95D9-14624A9B0FC6}"/>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8">
                                            <p:graphicEl>
                                              <a:dgm id="{49FF4BF1-3F20-4D9F-9C42-024DC576218D}"/>
                                            </p:graphicEl>
                                          </p:spTgt>
                                        </p:tgtEl>
                                        <p:attrNameLst>
                                          <p:attrName>style.visibility</p:attrName>
                                        </p:attrNameLst>
                                      </p:cBhvr>
                                      <p:to>
                                        <p:strVal val="visible"/>
                                      </p:to>
                                    </p:set>
                                    <p:animEffect transition="in" filter="fade">
                                      <p:cBhvr>
                                        <p:cTn id="130" dur="1000"/>
                                        <p:tgtEl>
                                          <p:spTgt spid="8">
                                            <p:graphicEl>
                                              <a:dgm id="{49FF4BF1-3F20-4D9F-9C42-024DC576218D}"/>
                                            </p:graphicEl>
                                          </p:spTgt>
                                        </p:tgtEl>
                                      </p:cBhvr>
                                    </p:animEffect>
                                    <p:anim calcmode="lin" valueType="num">
                                      <p:cBhvr>
                                        <p:cTn id="131" dur="1000" fill="hold"/>
                                        <p:tgtEl>
                                          <p:spTgt spid="8">
                                            <p:graphicEl>
                                              <a:dgm id="{49FF4BF1-3F20-4D9F-9C42-024DC576218D}"/>
                                            </p:graphicEl>
                                          </p:spTgt>
                                        </p:tgtEl>
                                        <p:attrNameLst>
                                          <p:attrName>ppt_x</p:attrName>
                                        </p:attrNameLst>
                                      </p:cBhvr>
                                      <p:tavLst>
                                        <p:tav tm="0">
                                          <p:val>
                                            <p:strVal val="#ppt_x"/>
                                          </p:val>
                                        </p:tav>
                                        <p:tav tm="100000">
                                          <p:val>
                                            <p:strVal val="#ppt_x"/>
                                          </p:val>
                                        </p:tav>
                                      </p:tavLst>
                                    </p:anim>
                                    <p:anim calcmode="lin" valueType="num">
                                      <p:cBhvr>
                                        <p:cTn id="132" dur="1000" fill="hold"/>
                                        <p:tgtEl>
                                          <p:spTgt spid="8">
                                            <p:graphicEl>
                                              <a:dgm id="{49FF4BF1-3F20-4D9F-9C42-024DC576218D}"/>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8">
                                            <p:graphicEl>
                                              <a:dgm id="{D264CDA2-959C-4332-83D0-29F23DC13F89}"/>
                                            </p:graphicEl>
                                          </p:spTgt>
                                        </p:tgtEl>
                                        <p:attrNameLst>
                                          <p:attrName>style.visibility</p:attrName>
                                        </p:attrNameLst>
                                      </p:cBhvr>
                                      <p:to>
                                        <p:strVal val="visible"/>
                                      </p:to>
                                    </p:set>
                                    <p:animEffect transition="in" filter="fade">
                                      <p:cBhvr>
                                        <p:cTn id="137" dur="1000"/>
                                        <p:tgtEl>
                                          <p:spTgt spid="8">
                                            <p:graphicEl>
                                              <a:dgm id="{D264CDA2-959C-4332-83D0-29F23DC13F89}"/>
                                            </p:graphicEl>
                                          </p:spTgt>
                                        </p:tgtEl>
                                      </p:cBhvr>
                                    </p:animEffect>
                                    <p:anim calcmode="lin" valueType="num">
                                      <p:cBhvr>
                                        <p:cTn id="138" dur="1000" fill="hold"/>
                                        <p:tgtEl>
                                          <p:spTgt spid="8">
                                            <p:graphicEl>
                                              <a:dgm id="{D264CDA2-959C-4332-83D0-29F23DC13F89}"/>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D264CDA2-959C-4332-83D0-29F23DC13F89}"/>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8">
                                            <p:graphicEl>
                                              <a:dgm id="{0EA50098-44D4-49D6-BA4F-F8F0602CAB97}"/>
                                            </p:graphicEl>
                                          </p:spTgt>
                                        </p:tgtEl>
                                        <p:attrNameLst>
                                          <p:attrName>style.visibility</p:attrName>
                                        </p:attrNameLst>
                                      </p:cBhvr>
                                      <p:to>
                                        <p:strVal val="visible"/>
                                      </p:to>
                                    </p:set>
                                    <p:animEffect transition="in" filter="fade">
                                      <p:cBhvr>
                                        <p:cTn id="142" dur="1000"/>
                                        <p:tgtEl>
                                          <p:spTgt spid="8">
                                            <p:graphicEl>
                                              <a:dgm id="{0EA50098-44D4-49D6-BA4F-F8F0602CAB97}"/>
                                            </p:graphicEl>
                                          </p:spTgt>
                                        </p:tgtEl>
                                      </p:cBhvr>
                                    </p:animEffect>
                                    <p:anim calcmode="lin" valueType="num">
                                      <p:cBhvr>
                                        <p:cTn id="143" dur="1000" fill="hold"/>
                                        <p:tgtEl>
                                          <p:spTgt spid="8">
                                            <p:graphicEl>
                                              <a:dgm id="{0EA50098-44D4-49D6-BA4F-F8F0602CAB97}"/>
                                            </p:graphicEl>
                                          </p:spTgt>
                                        </p:tgtEl>
                                        <p:attrNameLst>
                                          <p:attrName>ppt_x</p:attrName>
                                        </p:attrNameLst>
                                      </p:cBhvr>
                                      <p:tavLst>
                                        <p:tav tm="0">
                                          <p:val>
                                            <p:strVal val="#ppt_x"/>
                                          </p:val>
                                        </p:tav>
                                        <p:tav tm="100000">
                                          <p:val>
                                            <p:strVal val="#ppt_x"/>
                                          </p:val>
                                        </p:tav>
                                      </p:tavLst>
                                    </p:anim>
                                    <p:anim calcmode="lin" valueType="num">
                                      <p:cBhvr>
                                        <p:cTn id="144" dur="1000" fill="hold"/>
                                        <p:tgtEl>
                                          <p:spTgt spid="8">
                                            <p:graphicEl>
                                              <a:dgm id="{0EA50098-44D4-49D6-BA4F-F8F0602CAB97}"/>
                                            </p:graphicEl>
                                          </p:spTgt>
                                        </p:tgtEl>
                                        <p:attrNameLst>
                                          <p:attrName>ppt_y</p:attrName>
                                        </p:attrNameLst>
                                      </p:cBhvr>
                                      <p:tavLst>
                                        <p:tav tm="0">
                                          <p:val>
                                            <p:strVal val="#ppt_y-.1"/>
                                          </p:val>
                                        </p:tav>
                                        <p:tav tm="100000">
                                          <p:val>
                                            <p:strVal val="#ppt_y"/>
                                          </p:val>
                                        </p:tav>
                                      </p:tavLst>
                                    </p:anim>
                                  </p:childTnLst>
                                </p:cTn>
                              </p:par>
                              <p:par>
                                <p:cTn id="145" presetID="14" presetClass="entr" presetSubtype="10" fill="hold" nodeType="with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randombar(horizontal)">
                                      <p:cBhvr>
                                        <p:cTn id="147" dur="500"/>
                                        <p:tgtEl>
                                          <p:spTgt spid="13"/>
                                        </p:tgtEl>
                                      </p:cBhvr>
                                    </p:animEffect>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8">
                                            <p:graphicEl>
                                              <a:dgm id="{93A50A6D-C96B-4FBD-9017-877882150183}"/>
                                            </p:graphicEl>
                                          </p:spTgt>
                                        </p:tgtEl>
                                        <p:attrNameLst>
                                          <p:attrName>style.visibility</p:attrName>
                                        </p:attrNameLst>
                                      </p:cBhvr>
                                      <p:to>
                                        <p:strVal val="visible"/>
                                      </p:to>
                                    </p:set>
                                    <p:animEffect transition="in" filter="fade">
                                      <p:cBhvr>
                                        <p:cTn id="152" dur="1000"/>
                                        <p:tgtEl>
                                          <p:spTgt spid="8">
                                            <p:graphicEl>
                                              <a:dgm id="{93A50A6D-C96B-4FBD-9017-877882150183}"/>
                                            </p:graphicEl>
                                          </p:spTgt>
                                        </p:tgtEl>
                                      </p:cBhvr>
                                    </p:animEffect>
                                    <p:anim calcmode="lin" valueType="num">
                                      <p:cBhvr>
                                        <p:cTn id="153" dur="1000" fill="hold"/>
                                        <p:tgtEl>
                                          <p:spTgt spid="8">
                                            <p:graphicEl>
                                              <a:dgm id="{93A50A6D-C96B-4FBD-9017-877882150183}"/>
                                            </p:graphicEl>
                                          </p:spTgt>
                                        </p:tgtEl>
                                        <p:attrNameLst>
                                          <p:attrName>ppt_x</p:attrName>
                                        </p:attrNameLst>
                                      </p:cBhvr>
                                      <p:tavLst>
                                        <p:tav tm="0">
                                          <p:val>
                                            <p:strVal val="#ppt_x"/>
                                          </p:val>
                                        </p:tav>
                                        <p:tav tm="100000">
                                          <p:val>
                                            <p:strVal val="#ppt_x"/>
                                          </p:val>
                                        </p:tav>
                                      </p:tavLst>
                                    </p:anim>
                                    <p:anim calcmode="lin" valueType="num">
                                      <p:cBhvr>
                                        <p:cTn id="154" dur="1000" fill="hold"/>
                                        <p:tgtEl>
                                          <p:spTgt spid="8">
                                            <p:graphicEl>
                                              <a:dgm id="{93A50A6D-C96B-4FBD-9017-877882150183}"/>
                                            </p:graphicEl>
                                          </p:spTgt>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8">
                                            <p:graphicEl>
                                              <a:dgm id="{CBC1A523-D165-4D06-A252-CB406E710E61}"/>
                                            </p:graphicEl>
                                          </p:spTgt>
                                        </p:tgtEl>
                                        <p:attrNameLst>
                                          <p:attrName>style.visibility</p:attrName>
                                        </p:attrNameLst>
                                      </p:cBhvr>
                                      <p:to>
                                        <p:strVal val="visible"/>
                                      </p:to>
                                    </p:set>
                                    <p:animEffect transition="in" filter="fade">
                                      <p:cBhvr>
                                        <p:cTn id="157" dur="1000"/>
                                        <p:tgtEl>
                                          <p:spTgt spid="8">
                                            <p:graphicEl>
                                              <a:dgm id="{CBC1A523-D165-4D06-A252-CB406E710E61}"/>
                                            </p:graphicEl>
                                          </p:spTgt>
                                        </p:tgtEl>
                                      </p:cBhvr>
                                    </p:animEffect>
                                    <p:anim calcmode="lin" valueType="num">
                                      <p:cBhvr>
                                        <p:cTn id="158" dur="1000" fill="hold"/>
                                        <p:tgtEl>
                                          <p:spTgt spid="8">
                                            <p:graphicEl>
                                              <a:dgm id="{CBC1A523-D165-4D06-A252-CB406E710E61}"/>
                                            </p:graphicEl>
                                          </p:spTgt>
                                        </p:tgtEl>
                                        <p:attrNameLst>
                                          <p:attrName>ppt_x</p:attrName>
                                        </p:attrNameLst>
                                      </p:cBhvr>
                                      <p:tavLst>
                                        <p:tav tm="0">
                                          <p:val>
                                            <p:strVal val="#ppt_x"/>
                                          </p:val>
                                        </p:tav>
                                        <p:tav tm="100000">
                                          <p:val>
                                            <p:strVal val="#ppt_x"/>
                                          </p:val>
                                        </p:tav>
                                      </p:tavLst>
                                    </p:anim>
                                    <p:anim calcmode="lin" valueType="num">
                                      <p:cBhvr>
                                        <p:cTn id="159" dur="1000" fill="hold"/>
                                        <p:tgtEl>
                                          <p:spTgt spid="8">
                                            <p:graphicEl>
                                              <a:dgm id="{CBC1A523-D165-4D06-A252-CB406E710E61}"/>
                                            </p:graphicEl>
                                          </p:spTgt>
                                        </p:tgtEl>
                                        <p:attrNameLst>
                                          <p:attrName>ppt_y</p:attrName>
                                        </p:attrNameLst>
                                      </p:cBhvr>
                                      <p:tavLst>
                                        <p:tav tm="0">
                                          <p:val>
                                            <p:strVal val="#ppt_y-.1"/>
                                          </p:val>
                                        </p:tav>
                                        <p:tav tm="100000">
                                          <p:val>
                                            <p:strVal val="#ppt_y"/>
                                          </p:val>
                                        </p:tav>
                                      </p:tavLst>
                                    </p:anim>
                                  </p:childTnLst>
                                </p:cTn>
                              </p:par>
                              <p:par>
                                <p:cTn id="160" presetID="14" presetClass="entr" presetSubtype="10" fill="hold" nodeType="withEffect">
                                  <p:stCondLst>
                                    <p:cond delay="0"/>
                                  </p:stCondLst>
                                  <p:childTnLst>
                                    <p:set>
                                      <p:cBhvr>
                                        <p:cTn id="161" dur="1" fill="hold">
                                          <p:stCondLst>
                                            <p:cond delay="0"/>
                                          </p:stCondLst>
                                        </p:cTn>
                                        <p:tgtEl>
                                          <p:spTgt spid="11"/>
                                        </p:tgtEl>
                                        <p:attrNameLst>
                                          <p:attrName>style.visibility</p:attrName>
                                        </p:attrNameLst>
                                      </p:cBhvr>
                                      <p:to>
                                        <p:strVal val="visible"/>
                                      </p:to>
                                    </p:set>
                                    <p:animEffect transition="in" filter="randombar(horizontal)">
                                      <p:cBhvr>
                                        <p:cTn id="162" dur="500"/>
                                        <p:tgtEl>
                                          <p:spTgt spid="11"/>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8">
                                            <p:graphicEl>
                                              <a:dgm id="{FC544EDE-1920-4EF6-BBC4-9A9B6C0A7D47}"/>
                                            </p:graphicEl>
                                          </p:spTgt>
                                        </p:tgtEl>
                                        <p:attrNameLst>
                                          <p:attrName>style.visibility</p:attrName>
                                        </p:attrNameLst>
                                      </p:cBhvr>
                                      <p:to>
                                        <p:strVal val="visible"/>
                                      </p:to>
                                    </p:set>
                                    <p:animEffect transition="in" filter="fade">
                                      <p:cBhvr>
                                        <p:cTn id="167" dur="1000"/>
                                        <p:tgtEl>
                                          <p:spTgt spid="8">
                                            <p:graphicEl>
                                              <a:dgm id="{FC544EDE-1920-4EF6-BBC4-9A9B6C0A7D47}"/>
                                            </p:graphicEl>
                                          </p:spTgt>
                                        </p:tgtEl>
                                      </p:cBhvr>
                                    </p:animEffect>
                                    <p:anim calcmode="lin" valueType="num">
                                      <p:cBhvr>
                                        <p:cTn id="168" dur="1000" fill="hold"/>
                                        <p:tgtEl>
                                          <p:spTgt spid="8">
                                            <p:graphicEl>
                                              <a:dgm id="{FC544EDE-1920-4EF6-BBC4-9A9B6C0A7D47}"/>
                                            </p:graphicEl>
                                          </p:spTgt>
                                        </p:tgtEl>
                                        <p:attrNameLst>
                                          <p:attrName>ppt_x</p:attrName>
                                        </p:attrNameLst>
                                      </p:cBhvr>
                                      <p:tavLst>
                                        <p:tav tm="0">
                                          <p:val>
                                            <p:strVal val="#ppt_x"/>
                                          </p:val>
                                        </p:tav>
                                        <p:tav tm="100000">
                                          <p:val>
                                            <p:strVal val="#ppt_x"/>
                                          </p:val>
                                        </p:tav>
                                      </p:tavLst>
                                    </p:anim>
                                    <p:anim calcmode="lin" valueType="num">
                                      <p:cBhvr>
                                        <p:cTn id="169" dur="1000" fill="hold"/>
                                        <p:tgtEl>
                                          <p:spTgt spid="8">
                                            <p:graphicEl>
                                              <a:dgm id="{FC544EDE-1920-4EF6-BBC4-9A9B6C0A7D47}"/>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8">
                                            <p:graphicEl>
                                              <a:dgm id="{6D17A06B-4AB5-490A-BE50-8F7C04EF6171}"/>
                                            </p:graphicEl>
                                          </p:spTgt>
                                        </p:tgtEl>
                                        <p:attrNameLst>
                                          <p:attrName>style.visibility</p:attrName>
                                        </p:attrNameLst>
                                      </p:cBhvr>
                                      <p:to>
                                        <p:strVal val="visible"/>
                                      </p:to>
                                    </p:set>
                                    <p:animEffect transition="in" filter="fade">
                                      <p:cBhvr>
                                        <p:cTn id="172" dur="1000"/>
                                        <p:tgtEl>
                                          <p:spTgt spid="8">
                                            <p:graphicEl>
                                              <a:dgm id="{6D17A06B-4AB5-490A-BE50-8F7C04EF6171}"/>
                                            </p:graphicEl>
                                          </p:spTgt>
                                        </p:tgtEl>
                                      </p:cBhvr>
                                    </p:animEffect>
                                    <p:anim calcmode="lin" valueType="num">
                                      <p:cBhvr>
                                        <p:cTn id="173" dur="1000" fill="hold"/>
                                        <p:tgtEl>
                                          <p:spTgt spid="8">
                                            <p:graphicEl>
                                              <a:dgm id="{6D17A06B-4AB5-490A-BE50-8F7C04EF6171}"/>
                                            </p:graphicEl>
                                          </p:spTgt>
                                        </p:tgtEl>
                                        <p:attrNameLst>
                                          <p:attrName>ppt_x</p:attrName>
                                        </p:attrNameLst>
                                      </p:cBhvr>
                                      <p:tavLst>
                                        <p:tav tm="0">
                                          <p:val>
                                            <p:strVal val="#ppt_x"/>
                                          </p:val>
                                        </p:tav>
                                        <p:tav tm="100000">
                                          <p:val>
                                            <p:strVal val="#ppt_x"/>
                                          </p:val>
                                        </p:tav>
                                      </p:tavLst>
                                    </p:anim>
                                    <p:anim calcmode="lin" valueType="num">
                                      <p:cBhvr>
                                        <p:cTn id="174" dur="1000" fill="hold"/>
                                        <p:tgtEl>
                                          <p:spTgt spid="8">
                                            <p:graphicEl>
                                              <a:dgm id="{6D17A06B-4AB5-490A-BE50-8F7C04EF6171}"/>
                                            </p:graphicEl>
                                          </p:spTgt>
                                        </p:tgtEl>
                                        <p:attrNameLst>
                                          <p:attrName>ppt_y</p:attrName>
                                        </p:attrNameLst>
                                      </p:cBhvr>
                                      <p:tavLst>
                                        <p:tav tm="0">
                                          <p:val>
                                            <p:strVal val="#ppt_y-.1"/>
                                          </p:val>
                                        </p:tav>
                                        <p:tav tm="100000">
                                          <p:val>
                                            <p:strVal val="#ppt_y"/>
                                          </p:val>
                                        </p:tav>
                                      </p:tavLst>
                                    </p:anim>
                                  </p:childTnLst>
                                </p:cTn>
                              </p:par>
                              <p:par>
                                <p:cTn id="175" presetID="14" presetClass="entr" presetSubtype="10" fill="hold" nodeType="withEffect">
                                  <p:stCondLst>
                                    <p:cond delay="0"/>
                                  </p:stCondLst>
                                  <p:childTnLst>
                                    <p:set>
                                      <p:cBhvr>
                                        <p:cTn id="176" dur="1" fill="hold">
                                          <p:stCondLst>
                                            <p:cond delay="0"/>
                                          </p:stCondLst>
                                        </p:cTn>
                                        <p:tgtEl>
                                          <p:spTgt spid="15"/>
                                        </p:tgtEl>
                                        <p:attrNameLst>
                                          <p:attrName>style.visibility</p:attrName>
                                        </p:attrNameLst>
                                      </p:cBhvr>
                                      <p:to>
                                        <p:strVal val="visible"/>
                                      </p:to>
                                    </p:set>
                                    <p:animEffect transition="in" filter="randombar(horizontal)">
                                      <p:cBhvr>
                                        <p:cTn id="177" dur="500"/>
                                        <p:tgtEl>
                                          <p:spTgt spid="15"/>
                                        </p:tgtEl>
                                      </p:cBhvr>
                                    </p:animEffect>
                                  </p:childTnLst>
                                </p:cTn>
                              </p:par>
                            </p:childTnLst>
                          </p:cTn>
                        </p:par>
                      </p:childTnLst>
                    </p:cTn>
                  </p:par>
                  <p:par>
                    <p:cTn id="178" fill="hold">
                      <p:stCondLst>
                        <p:cond delay="indefinite"/>
                      </p:stCondLst>
                      <p:childTnLst>
                        <p:par>
                          <p:cTn id="179" fill="hold">
                            <p:stCondLst>
                              <p:cond delay="0"/>
                            </p:stCondLst>
                            <p:childTnLst>
                              <p:par>
                                <p:cTn id="180" presetID="47" presetClass="entr" presetSubtype="0" fill="hold" grpId="0" nodeType="clickEffect">
                                  <p:stCondLst>
                                    <p:cond delay="0"/>
                                  </p:stCondLst>
                                  <p:childTnLst>
                                    <p:set>
                                      <p:cBhvr>
                                        <p:cTn id="181" dur="1" fill="hold">
                                          <p:stCondLst>
                                            <p:cond delay="0"/>
                                          </p:stCondLst>
                                        </p:cTn>
                                        <p:tgtEl>
                                          <p:spTgt spid="8">
                                            <p:graphicEl>
                                              <a:dgm id="{F84B7CBF-10FD-4BCD-9113-EEB22E607B3E}"/>
                                            </p:graphicEl>
                                          </p:spTgt>
                                        </p:tgtEl>
                                        <p:attrNameLst>
                                          <p:attrName>style.visibility</p:attrName>
                                        </p:attrNameLst>
                                      </p:cBhvr>
                                      <p:to>
                                        <p:strVal val="visible"/>
                                      </p:to>
                                    </p:set>
                                    <p:animEffect transition="in" filter="fade">
                                      <p:cBhvr>
                                        <p:cTn id="182" dur="1000"/>
                                        <p:tgtEl>
                                          <p:spTgt spid="8">
                                            <p:graphicEl>
                                              <a:dgm id="{F84B7CBF-10FD-4BCD-9113-EEB22E607B3E}"/>
                                            </p:graphicEl>
                                          </p:spTgt>
                                        </p:tgtEl>
                                      </p:cBhvr>
                                    </p:animEffect>
                                    <p:anim calcmode="lin" valueType="num">
                                      <p:cBhvr>
                                        <p:cTn id="183" dur="1000" fill="hold"/>
                                        <p:tgtEl>
                                          <p:spTgt spid="8">
                                            <p:graphicEl>
                                              <a:dgm id="{F84B7CBF-10FD-4BCD-9113-EEB22E607B3E}"/>
                                            </p:graphicEl>
                                          </p:spTgt>
                                        </p:tgtEl>
                                        <p:attrNameLst>
                                          <p:attrName>ppt_x</p:attrName>
                                        </p:attrNameLst>
                                      </p:cBhvr>
                                      <p:tavLst>
                                        <p:tav tm="0">
                                          <p:val>
                                            <p:strVal val="#ppt_x"/>
                                          </p:val>
                                        </p:tav>
                                        <p:tav tm="100000">
                                          <p:val>
                                            <p:strVal val="#ppt_x"/>
                                          </p:val>
                                        </p:tav>
                                      </p:tavLst>
                                    </p:anim>
                                    <p:anim calcmode="lin" valueType="num">
                                      <p:cBhvr>
                                        <p:cTn id="184" dur="1000" fill="hold"/>
                                        <p:tgtEl>
                                          <p:spTgt spid="8">
                                            <p:graphicEl>
                                              <a:dgm id="{F84B7CBF-10FD-4BCD-9113-EEB22E607B3E}"/>
                                            </p:graphicEl>
                                          </p:spTgt>
                                        </p:tgtEl>
                                        <p:attrNameLst>
                                          <p:attrName>ppt_y</p:attrName>
                                        </p:attrNameLst>
                                      </p:cBhvr>
                                      <p:tavLst>
                                        <p:tav tm="0">
                                          <p:val>
                                            <p:strVal val="#ppt_y-.1"/>
                                          </p:val>
                                        </p:tav>
                                        <p:tav tm="100000">
                                          <p:val>
                                            <p:strVal val="#ppt_y"/>
                                          </p:val>
                                        </p:tav>
                                      </p:tavLst>
                                    </p:anim>
                                  </p:childTnLst>
                                </p:cTn>
                              </p:par>
                              <p:par>
                                <p:cTn id="185" presetID="47" presetClass="entr" presetSubtype="0" fill="hold" grpId="0" nodeType="withEffect">
                                  <p:stCondLst>
                                    <p:cond delay="0"/>
                                  </p:stCondLst>
                                  <p:childTnLst>
                                    <p:set>
                                      <p:cBhvr>
                                        <p:cTn id="186" dur="1" fill="hold">
                                          <p:stCondLst>
                                            <p:cond delay="0"/>
                                          </p:stCondLst>
                                        </p:cTn>
                                        <p:tgtEl>
                                          <p:spTgt spid="8">
                                            <p:graphicEl>
                                              <a:dgm id="{2DCC2682-82D8-4132-9F41-16F25ED7272B}"/>
                                            </p:graphicEl>
                                          </p:spTgt>
                                        </p:tgtEl>
                                        <p:attrNameLst>
                                          <p:attrName>style.visibility</p:attrName>
                                        </p:attrNameLst>
                                      </p:cBhvr>
                                      <p:to>
                                        <p:strVal val="visible"/>
                                      </p:to>
                                    </p:set>
                                    <p:animEffect transition="in" filter="fade">
                                      <p:cBhvr>
                                        <p:cTn id="187" dur="1000"/>
                                        <p:tgtEl>
                                          <p:spTgt spid="8">
                                            <p:graphicEl>
                                              <a:dgm id="{2DCC2682-82D8-4132-9F41-16F25ED7272B}"/>
                                            </p:graphicEl>
                                          </p:spTgt>
                                        </p:tgtEl>
                                      </p:cBhvr>
                                    </p:animEffect>
                                    <p:anim calcmode="lin" valueType="num">
                                      <p:cBhvr>
                                        <p:cTn id="188" dur="1000" fill="hold"/>
                                        <p:tgtEl>
                                          <p:spTgt spid="8">
                                            <p:graphicEl>
                                              <a:dgm id="{2DCC2682-82D8-4132-9F41-16F25ED7272B}"/>
                                            </p:graphicEl>
                                          </p:spTgt>
                                        </p:tgtEl>
                                        <p:attrNameLst>
                                          <p:attrName>ppt_x</p:attrName>
                                        </p:attrNameLst>
                                      </p:cBhvr>
                                      <p:tavLst>
                                        <p:tav tm="0">
                                          <p:val>
                                            <p:strVal val="#ppt_x"/>
                                          </p:val>
                                        </p:tav>
                                        <p:tav tm="100000">
                                          <p:val>
                                            <p:strVal val="#ppt_x"/>
                                          </p:val>
                                        </p:tav>
                                      </p:tavLst>
                                    </p:anim>
                                    <p:anim calcmode="lin" valueType="num">
                                      <p:cBhvr>
                                        <p:cTn id="189" dur="1000" fill="hold"/>
                                        <p:tgtEl>
                                          <p:spTgt spid="8">
                                            <p:graphicEl>
                                              <a:dgm id="{2DCC2682-82D8-4132-9F41-16F25ED7272B}"/>
                                            </p:graphicEl>
                                          </p:spTgt>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7" presetClass="entr" presetSubtype="0" fill="hold" grpId="0" nodeType="clickEffect">
                                  <p:stCondLst>
                                    <p:cond delay="0"/>
                                  </p:stCondLst>
                                  <p:childTnLst>
                                    <p:set>
                                      <p:cBhvr>
                                        <p:cTn id="193" dur="1" fill="hold">
                                          <p:stCondLst>
                                            <p:cond delay="0"/>
                                          </p:stCondLst>
                                        </p:cTn>
                                        <p:tgtEl>
                                          <p:spTgt spid="8">
                                            <p:graphicEl>
                                              <a:dgm id="{12FA91CB-0F4D-44BE-819F-9233F6F5434C}"/>
                                            </p:graphicEl>
                                          </p:spTgt>
                                        </p:tgtEl>
                                        <p:attrNameLst>
                                          <p:attrName>style.visibility</p:attrName>
                                        </p:attrNameLst>
                                      </p:cBhvr>
                                      <p:to>
                                        <p:strVal val="visible"/>
                                      </p:to>
                                    </p:set>
                                    <p:animEffect transition="in" filter="fade">
                                      <p:cBhvr>
                                        <p:cTn id="194" dur="1000"/>
                                        <p:tgtEl>
                                          <p:spTgt spid="8">
                                            <p:graphicEl>
                                              <a:dgm id="{12FA91CB-0F4D-44BE-819F-9233F6F5434C}"/>
                                            </p:graphicEl>
                                          </p:spTgt>
                                        </p:tgtEl>
                                      </p:cBhvr>
                                    </p:animEffect>
                                    <p:anim calcmode="lin" valueType="num">
                                      <p:cBhvr>
                                        <p:cTn id="195" dur="1000" fill="hold"/>
                                        <p:tgtEl>
                                          <p:spTgt spid="8">
                                            <p:graphicEl>
                                              <a:dgm id="{12FA91CB-0F4D-44BE-819F-9233F6F5434C}"/>
                                            </p:graphicEl>
                                          </p:spTgt>
                                        </p:tgtEl>
                                        <p:attrNameLst>
                                          <p:attrName>ppt_x</p:attrName>
                                        </p:attrNameLst>
                                      </p:cBhvr>
                                      <p:tavLst>
                                        <p:tav tm="0">
                                          <p:val>
                                            <p:strVal val="#ppt_x"/>
                                          </p:val>
                                        </p:tav>
                                        <p:tav tm="100000">
                                          <p:val>
                                            <p:strVal val="#ppt_x"/>
                                          </p:val>
                                        </p:tav>
                                      </p:tavLst>
                                    </p:anim>
                                    <p:anim calcmode="lin" valueType="num">
                                      <p:cBhvr>
                                        <p:cTn id="196" dur="1000" fill="hold"/>
                                        <p:tgtEl>
                                          <p:spTgt spid="8">
                                            <p:graphicEl>
                                              <a:dgm id="{12FA91CB-0F4D-44BE-819F-9233F6F5434C}"/>
                                            </p:graphicEl>
                                          </p:spTgt>
                                        </p:tgtEl>
                                        <p:attrNameLst>
                                          <p:attrName>ppt_y</p:attrName>
                                        </p:attrNameLst>
                                      </p:cBhvr>
                                      <p:tavLst>
                                        <p:tav tm="0">
                                          <p:val>
                                            <p:strVal val="#ppt_y-.1"/>
                                          </p:val>
                                        </p:tav>
                                        <p:tav tm="100000">
                                          <p:val>
                                            <p:strVal val="#ppt_y"/>
                                          </p:val>
                                        </p:tav>
                                      </p:tavLst>
                                    </p:anim>
                                  </p:childTnLst>
                                </p:cTn>
                              </p:par>
                              <p:par>
                                <p:cTn id="197" presetID="47" presetClass="entr" presetSubtype="0" fill="hold" grpId="0" nodeType="withEffect">
                                  <p:stCondLst>
                                    <p:cond delay="0"/>
                                  </p:stCondLst>
                                  <p:childTnLst>
                                    <p:set>
                                      <p:cBhvr>
                                        <p:cTn id="198" dur="1" fill="hold">
                                          <p:stCondLst>
                                            <p:cond delay="0"/>
                                          </p:stCondLst>
                                        </p:cTn>
                                        <p:tgtEl>
                                          <p:spTgt spid="8">
                                            <p:graphicEl>
                                              <a:dgm id="{79DDD4C1-462B-4119-8CBF-CF44941C33E1}"/>
                                            </p:graphicEl>
                                          </p:spTgt>
                                        </p:tgtEl>
                                        <p:attrNameLst>
                                          <p:attrName>style.visibility</p:attrName>
                                        </p:attrNameLst>
                                      </p:cBhvr>
                                      <p:to>
                                        <p:strVal val="visible"/>
                                      </p:to>
                                    </p:set>
                                    <p:animEffect transition="in" filter="fade">
                                      <p:cBhvr>
                                        <p:cTn id="199" dur="1000"/>
                                        <p:tgtEl>
                                          <p:spTgt spid="8">
                                            <p:graphicEl>
                                              <a:dgm id="{79DDD4C1-462B-4119-8CBF-CF44941C33E1}"/>
                                            </p:graphicEl>
                                          </p:spTgt>
                                        </p:tgtEl>
                                      </p:cBhvr>
                                    </p:animEffect>
                                    <p:anim calcmode="lin" valueType="num">
                                      <p:cBhvr>
                                        <p:cTn id="200" dur="1000" fill="hold"/>
                                        <p:tgtEl>
                                          <p:spTgt spid="8">
                                            <p:graphicEl>
                                              <a:dgm id="{79DDD4C1-462B-4119-8CBF-CF44941C33E1}"/>
                                            </p:graphicEl>
                                          </p:spTgt>
                                        </p:tgtEl>
                                        <p:attrNameLst>
                                          <p:attrName>ppt_x</p:attrName>
                                        </p:attrNameLst>
                                      </p:cBhvr>
                                      <p:tavLst>
                                        <p:tav tm="0">
                                          <p:val>
                                            <p:strVal val="#ppt_x"/>
                                          </p:val>
                                        </p:tav>
                                        <p:tav tm="100000">
                                          <p:val>
                                            <p:strVal val="#ppt_x"/>
                                          </p:val>
                                        </p:tav>
                                      </p:tavLst>
                                    </p:anim>
                                    <p:anim calcmode="lin" valueType="num">
                                      <p:cBhvr>
                                        <p:cTn id="201" dur="1000" fill="hold"/>
                                        <p:tgtEl>
                                          <p:spTgt spid="8">
                                            <p:graphicEl>
                                              <a:dgm id="{79DDD4C1-462B-4119-8CBF-CF44941C33E1}"/>
                                            </p:graphicEl>
                                          </p:spTgt>
                                        </p:tgtEl>
                                        <p:attrNameLst>
                                          <p:attrName>ppt_y</p:attrName>
                                        </p:attrNameLst>
                                      </p:cBhvr>
                                      <p:tavLst>
                                        <p:tav tm="0">
                                          <p:val>
                                            <p:strVal val="#ppt_y-.1"/>
                                          </p:val>
                                        </p:tav>
                                        <p:tav tm="100000">
                                          <p:val>
                                            <p:strVal val="#ppt_y"/>
                                          </p:val>
                                        </p:tav>
                                      </p:tavLst>
                                    </p:anim>
                                  </p:childTnLst>
                                </p:cTn>
                              </p:par>
                              <p:par>
                                <p:cTn id="202" presetID="14" presetClass="entr" presetSubtype="10" fill="hold" nodeType="withEffect">
                                  <p:stCondLst>
                                    <p:cond delay="0"/>
                                  </p:stCondLst>
                                  <p:childTnLst>
                                    <p:set>
                                      <p:cBhvr>
                                        <p:cTn id="203" dur="1" fill="hold">
                                          <p:stCondLst>
                                            <p:cond delay="0"/>
                                          </p:stCondLst>
                                        </p:cTn>
                                        <p:tgtEl>
                                          <p:spTgt spid="17"/>
                                        </p:tgtEl>
                                        <p:attrNameLst>
                                          <p:attrName>style.visibility</p:attrName>
                                        </p:attrNameLst>
                                      </p:cBhvr>
                                      <p:to>
                                        <p:strVal val="visible"/>
                                      </p:to>
                                    </p:set>
                                    <p:animEffect transition="in" filter="randombar(horizontal)">
                                      <p:cBhvr>
                                        <p:cTn id="2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lum/>
            <a:extLst>
              <a:ext uri="{BEBA8EAE-BF5A-486C-A8C5-ECC9F3942E4B}">
                <a14:imgProps xmlns:a14="http://schemas.microsoft.com/office/drawing/2010/main">
                  <a14:imgLayer r:embed="rId3">
                    <a14:imgEffect>
                      <a14:artisticBlur radius="40"/>
                    </a14:imgEffect>
                  </a14:imgLayer>
                </a14:imgProps>
              </a:ext>
              <a:ext uri="{28A0092B-C50C-407E-A947-70E740481C1C}">
                <a14:useLocalDpi xmlns:a14="http://schemas.microsoft.com/office/drawing/2010/main"/>
              </a:ext>
            </a:extLst>
          </a:blip>
          <a:srcRect/>
          <a:stretch>
            <a:fillRect t="-8000" b="-8000"/>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7E58279-8E7F-C61D-7C07-EBB8AACA8683}"/>
              </a:ext>
            </a:extLst>
          </p:cNvPr>
          <p:cNvSpPr>
            <a:spLocks noGrp="1" noRot="1" noMove="1" noResize="1" noEditPoints="1" noAdjustHandles="1" noChangeArrowheads="1" noChangeShapeType="1"/>
          </p:cNvSpPr>
          <p:nvPr/>
        </p:nvSpPr>
        <p:spPr>
          <a:xfrm>
            <a:off x="0" y="0"/>
            <a:ext cx="12191999" cy="1367181"/>
          </a:xfrm>
          <a:prstGeom prst="rect">
            <a:avLst/>
          </a:prstGeom>
          <a:blipFill dpi="0" rotWithShape="1">
            <a:blip r:embed="rId4"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DAE721-E75C-1B7F-100B-35E93B3B2E95}"/>
              </a:ext>
            </a:extLst>
          </p:cNvPr>
          <p:cNvSpPr txBox="1"/>
          <p:nvPr/>
        </p:nvSpPr>
        <p:spPr>
          <a:xfrm>
            <a:off x="0" y="0"/>
            <a:ext cx="12191999" cy="769441"/>
          </a:xfrm>
          <a:prstGeom prst="rect">
            <a:avLst/>
          </a:prstGeom>
          <a:noFill/>
        </p:spPr>
        <p:txBody>
          <a:bodyPr wrap="square">
            <a:spAutoFit/>
          </a:bodyPr>
          <a:lstStyle/>
          <a:p>
            <a:pPr algn="ctr"/>
            <a:r>
              <a:rPr lang="en" sz="4400" b="1" spc="300" dirty="0">
                <a:ln w="10160">
                  <a:solidFill>
                    <a:schemeClr val="accent6">
                      <a:lumMod val="50000"/>
                    </a:schemeClr>
                  </a:solidFill>
                  <a:prstDash val="solid"/>
                </a:ln>
                <a:solidFill>
                  <a:srgbClr val="FFFFFF"/>
                </a:solidFill>
                <a:effectLst>
                  <a:outerShdw blurRad="38100" dist="22860" dir="5400000" algn="tl" rotWithShape="0">
                    <a:srgbClr val="000000">
                      <a:alpha val="30000"/>
                    </a:srgbClr>
                  </a:outerShdw>
                </a:effectLst>
              </a:rPr>
              <a:t>MOSES’ DAWN’NA</a:t>
            </a:r>
          </a:p>
        </p:txBody>
      </p:sp>
      <p:sp>
        <p:nvSpPr>
          <p:cNvPr id="5" name="CuadroTexto 4">
            <a:extLst>
              <a:ext uri="{FF2B5EF4-FFF2-40B4-BE49-F238E27FC236}">
                <a16:creationId xmlns:a16="http://schemas.microsoft.com/office/drawing/2014/main" id="{82ED36F3-E1F5-210D-A71B-B9E596F25E86}"/>
              </a:ext>
            </a:extLst>
          </p:cNvPr>
          <p:cNvSpPr txBox="1"/>
          <p:nvPr/>
        </p:nvSpPr>
        <p:spPr>
          <a:xfrm>
            <a:off x="252784" y="687339"/>
            <a:ext cx="11786819" cy="646331"/>
          </a:xfrm>
          <a:prstGeom prst="rect">
            <a:avLst/>
          </a:prstGeom>
          <a:noFill/>
        </p:spPr>
        <p:txBody>
          <a:bodyPr wrap="square">
            <a:spAutoFit/>
          </a:bodyPr>
          <a:lstStyle/>
          <a:p>
            <a:pPr algn="ct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“Ahih hangin Moses in Topa kiangah, "En in, Israel mite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nangawn</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in ka thu hong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ngailo</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uh hi. Tua ahih ciangin bangci-in thugen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siamlo</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keima</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thu, Faro in hong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ngai</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ding ahi hiam?" a ci hi. </a:t>
            </a:r>
            <a:r>
              <a:rPr lang="en-US"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(Paikhiatna 6:12)</a:t>
            </a:r>
            <a:endParaRPr lang="en" sz="1400"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FD71CB0E-9178-9368-699D-7A66C0BFE5B2}"/>
              </a:ext>
            </a:extLst>
          </p:cNvPr>
          <p:cNvSpPr txBox="1"/>
          <p:nvPr/>
        </p:nvSpPr>
        <p:spPr>
          <a:xfrm>
            <a:off x="152397" y="1426963"/>
            <a:ext cx="8591554" cy="1261884"/>
          </a:xfrm>
          <a:prstGeom prst="rect">
            <a:avLst/>
          </a:prstGeom>
          <a:noFill/>
        </p:spPr>
        <p:txBody>
          <a:bodyPr wrap="square" rtlCol="0">
            <a:spAutoFit/>
          </a:bodyPr>
          <a:lstStyle/>
          <a:p>
            <a:pPr>
              <a:lnSpc>
                <a:spcPct val="95000"/>
              </a:lnSpc>
            </a:pPr>
            <a:r>
              <a:rPr lang="en" sz="2000" b="1" dirty="0"/>
              <a:t>Pasian’ thapiakna kammalte khitciang in, Moses in a mite kiangah a gen’ kik hangin amaute in a zui kei uh hi (Pai. 6:9). Tua khitciangin Pasian in, Pharaoh kiang pai in Israel mite a khahkhiat nading a ngen dingin Moses tungah thupia hi (Pai. 6:10-11).</a:t>
            </a:r>
          </a:p>
        </p:txBody>
      </p:sp>
      <p:pic>
        <p:nvPicPr>
          <p:cNvPr id="4" name="Imagen 3" descr="Imagen que contiene naturaleza, fuego, comida, sostener&#10;&#10;El contenido generado por IA puede ser incorrecto.">
            <a:extLst>
              <a:ext uri="{FF2B5EF4-FFF2-40B4-BE49-F238E27FC236}">
                <a16:creationId xmlns:a16="http://schemas.microsoft.com/office/drawing/2014/main" id="{117B3D61-0E6E-54DB-2DC8-B7E11D5DFCF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776609" y="1441643"/>
            <a:ext cx="3295652" cy="2981739"/>
          </a:xfrm>
          <a:prstGeom prst="roundRect">
            <a:avLst>
              <a:gd name="adj" fmla="val 3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75000"/>
              </a:schemeClr>
            </a:contourClr>
          </a:sp3d>
        </p:spPr>
      </p:pic>
      <p:sp>
        <p:nvSpPr>
          <p:cNvPr id="8" name="CuadroTexto 7">
            <a:extLst>
              <a:ext uri="{FF2B5EF4-FFF2-40B4-BE49-F238E27FC236}">
                <a16:creationId xmlns:a16="http://schemas.microsoft.com/office/drawing/2014/main" id="{7CD0DB59-C57A-7424-1B7E-71713C8FA47C}"/>
              </a:ext>
            </a:extLst>
          </p:cNvPr>
          <p:cNvSpPr txBox="1"/>
          <p:nvPr/>
        </p:nvSpPr>
        <p:spPr>
          <a:xfrm>
            <a:off x="4332514" y="4439621"/>
            <a:ext cx="7859485" cy="2431435"/>
          </a:xfrm>
          <a:prstGeom prst="rect">
            <a:avLst/>
          </a:prstGeom>
          <a:noFill/>
        </p:spPr>
        <p:txBody>
          <a:bodyPr wrap="square">
            <a:spAutoFit/>
          </a:bodyPr>
          <a:lstStyle/>
          <a:p>
            <a:pPr>
              <a:lnSpc>
                <a:spcPct val="95000"/>
              </a:lnSpc>
            </a:pPr>
            <a:r>
              <a:rPr lang="en" sz="2000" b="1" dirty="0"/>
              <a:t>Eite’ lungkiatna, lungneu’ nate i tuah khak ciangin, Asaph’ ii kam pau pen ei’ pau bangin pau ni: “</a:t>
            </a:r>
            <a:r>
              <a:rPr lang="en-US" sz="2000" b="1" dirty="0"/>
              <a:t>Ahih hangin </a:t>
            </a:r>
            <a:r>
              <a:rPr lang="en-US" sz="2000" b="1" dirty="0" err="1"/>
              <a:t>nangmah</a:t>
            </a:r>
            <a:r>
              <a:rPr lang="en-US" sz="2000" b="1" dirty="0"/>
              <a:t> tawh ka om khawm </a:t>
            </a:r>
            <a:r>
              <a:rPr lang="en-US" sz="2000" b="1" dirty="0" err="1"/>
              <a:t>ngitnget</a:t>
            </a:r>
            <a:r>
              <a:rPr lang="en-US" sz="2000" b="1" dirty="0"/>
              <a:t> a, ka khut </a:t>
            </a:r>
            <a:r>
              <a:rPr lang="en-US" sz="2000" b="1" dirty="0" err="1"/>
              <a:t>taklamin</a:t>
            </a:r>
            <a:r>
              <a:rPr lang="en-US" sz="2000" b="1" dirty="0"/>
              <a:t> </a:t>
            </a:r>
            <a:r>
              <a:rPr lang="en-US" sz="2000" b="1" dirty="0" err="1"/>
              <a:t>kei</a:t>
            </a:r>
            <a:r>
              <a:rPr lang="en-US" sz="2000" b="1" dirty="0"/>
              <a:t> </a:t>
            </a:r>
            <a:r>
              <a:rPr lang="en-US" sz="2000" b="1" dirty="0" err="1"/>
              <a:t>nong</a:t>
            </a:r>
            <a:r>
              <a:rPr lang="en-US" sz="2000" b="1" dirty="0"/>
              <a:t> </a:t>
            </a:r>
            <a:r>
              <a:rPr lang="en-US" sz="2000" b="1" dirty="0" err="1"/>
              <a:t>len</a:t>
            </a:r>
            <a:r>
              <a:rPr lang="en-US" sz="2000" b="1" dirty="0"/>
              <a:t> hi. </a:t>
            </a:r>
            <a:r>
              <a:rPr lang="en-US" sz="2000" b="1" dirty="0" err="1"/>
              <a:t>Thulahna</a:t>
            </a:r>
            <a:r>
              <a:rPr lang="en-US" sz="2000" b="1" dirty="0"/>
              <a:t> tawh </a:t>
            </a:r>
            <a:r>
              <a:rPr lang="en-US" sz="2000" b="1" dirty="0" err="1"/>
              <a:t>keimah</a:t>
            </a:r>
            <a:r>
              <a:rPr lang="en-US" sz="2000" b="1" dirty="0"/>
              <a:t> </a:t>
            </a:r>
            <a:r>
              <a:rPr lang="en-US" sz="2000" b="1" dirty="0" err="1"/>
              <a:t>nong</a:t>
            </a:r>
            <a:r>
              <a:rPr lang="en-US" sz="2000" b="1" dirty="0"/>
              <a:t> </a:t>
            </a:r>
            <a:r>
              <a:rPr lang="en-US" sz="2000" b="1" dirty="0" err="1"/>
              <a:t>makaih</a:t>
            </a:r>
            <a:r>
              <a:rPr lang="en-US" sz="2000" b="1" dirty="0"/>
              <a:t> a, a </a:t>
            </a:r>
            <a:r>
              <a:rPr lang="en-US" sz="2000" b="1" dirty="0" err="1"/>
              <a:t>nung</a:t>
            </a:r>
            <a:r>
              <a:rPr lang="en-US" sz="2000" b="1" dirty="0"/>
              <a:t> ciangin </a:t>
            </a:r>
            <a:r>
              <a:rPr lang="en-US" sz="2000" b="1" dirty="0" err="1"/>
              <a:t>minthan'na</a:t>
            </a:r>
            <a:r>
              <a:rPr lang="en-US" sz="2000" b="1" dirty="0"/>
              <a:t> </a:t>
            </a:r>
            <a:r>
              <a:rPr lang="en-US" sz="2000" b="1" dirty="0" err="1"/>
              <a:t>munah</a:t>
            </a:r>
            <a:r>
              <a:rPr lang="en-US" sz="2000" b="1" dirty="0"/>
              <a:t> </a:t>
            </a:r>
            <a:r>
              <a:rPr lang="en-US" sz="2000" b="1" dirty="0" err="1"/>
              <a:t>na</a:t>
            </a:r>
            <a:r>
              <a:rPr lang="en-US" sz="2000" b="1" dirty="0"/>
              <a:t> hong </a:t>
            </a:r>
            <a:r>
              <a:rPr lang="en-US" sz="2000" b="1" dirty="0" err="1"/>
              <a:t>tun'pih</a:t>
            </a:r>
            <a:r>
              <a:rPr lang="en-US" sz="2000" b="1" dirty="0"/>
              <a:t> ding hi. Nang </a:t>
            </a:r>
            <a:r>
              <a:rPr lang="en-US" sz="2000" b="1" dirty="0" err="1"/>
              <a:t>simloh</a:t>
            </a:r>
            <a:r>
              <a:rPr lang="en-US" sz="2000" b="1" dirty="0"/>
              <a:t> </a:t>
            </a:r>
            <a:r>
              <a:rPr lang="en-US" sz="2000" b="1" dirty="0" err="1"/>
              <a:t>vantungah</a:t>
            </a:r>
            <a:r>
              <a:rPr lang="en-US" sz="2000" b="1" dirty="0"/>
              <a:t> </a:t>
            </a:r>
            <a:r>
              <a:rPr lang="en-US" sz="2000" b="1" dirty="0" err="1"/>
              <a:t>kua</a:t>
            </a:r>
            <a:r>
              <a:rPr lang="en-US" sz="2000" b="1" dirty="0"/>
              <a:t> </a:t>
            </a:r>
            <a:r>
              <a:rPr lang="en-US" sz="2000" b="1" dirty="0" err="1"/>
              <a:t>nei</a:t>
            </a:r>
            <a:r>
              <a:rPr lang="en-US" sz="2000" b="1" dirty="0"/>
              <a:t> </a:t>
            </a:r>
            <a:r>
              <a:rPr lang="en-US" sz="2000" b="1" dirty="0" err="1"/>
              <a:t>kahi</a:t>
            </a:r>
            <a:r>
              <a:rPr lang="en-US" sz="2000" b="1" dirty="0"/>
              <a:t> hiam? Nang </a:t>
            </a:r>
            <a:r>
              <a:rPr lang="en-US" sz="2000" b="1" dirty="0" err="1"/>
              <a:t>simloh</a:t>
            </a:r>
            <a:r>
              <a:rPr lang="en-US" sz="2000" b="1" dirty="0"/>
              <a:t> ka </a:t>
            </a:r>
            <a:r>
              <a:rPr lang="en-US" sz="2000" b="1" dirty="0" err="1"/>
              <a:t>deih</a:t>
            </a:r>
            <a:r>
              <a:rPr lang="en-US" sz="2000" b="1" dirty="0"/>
              <a:t> ding </a:t>
            </a:r>
            <a:r>
              <a:rPr lang="en-US" sz="2000" b="1" dirty="0" err="1"/>
              <a:t>leitungah</a:t>
            </a:r>
            <a:r>
              <a:rPr lang="en-US" sz="2000" b="1" dirty="0"/>
              <a:t> </a:t>
            </a:r>
            <a:r>
              <a:rPr lang="en-US" sz="2000" b="1" dirty="0" err="1"/>
              <a:t>kuamah</a:t>
            </a:r>
            <a:r>
              <a:rPr lang="en-US" sz="2000" b="1" dirty="0"/>
              <a:t> omlo hi. Ka lungsim le ka </a:t>
            </a:r>
            <a:r>
              <a:rPr lang="en-US" sz="2000" b="1" dirty="0" err="1"/>
              <a:t>pumpi</a:t>
            </a:r>
            <a:r>
              <a:rPr lang="en-US" sz="2000" b="1" dirty="0"/>
              <a:t> </a:t>
            </a:r>
            <a:r>
              <a:rPr lang="en-US" sz="2000" b="1" dirty="0" err="1"/>
              <a:t>zawngkhal</a:t>
            </a:r>
            <a:r>
              <a:rPr lang="en-US" sz="2000" b="1" dirty="0"/>
              <a:t> </a:t>
            </a:r>
            <a:r>
              <a:rPr lang="en-US" sz="2000" b="1" dirty="0" err="1"/>
              <a:t>khading</a:t>
            </a:r>
            <a:r>
              <a:rPr lang="en-US" sz="2000" b="1" dirty="0"/>
              <a:t> a, ahih hangin Pasian pen ka lungsim </a:t>
            </a:r>
            <a:r>
              <a:rPr lang="en-US" sz="2000" b="1" dirty="0" err="1"/>
              <a:t>hatna</a:t>
            </a:r>
            <a:r>
              <a:rPr lang="en-US" sz="2000" b="1" dirty="0"/>
              <a:t> le </a:t>
            </a:r>
            <a:r>
              <a:rPr lang="en-US" sz="2000" b="1" dirty="0" err="1"/>
              <a:t>keima</a:t>
            </a:r>
            <a:r>
              <a:rPr lang="en-US" sz="2000" b="1" dirty="0"/>
              <a:t>-a' hi tawntung ding hi.</a:t>
            </a:r>
            <a:r>
              <a:rPr lang="en" sz="2000" b="1" dirty="0"/>
              <a:t>” (Late 73:23-26).</a:t>
            </a:r>
          </a:p>
        </p:txBody>
      </p:sp>
      <p:pic>
        <p:nvPicPr>
          <p:cNvPr id="10" name="Imagen 9" descr="Mujer sentada en el pasto&#10;&#10;El contenido generado por IA puede ser incorrecto.">
            <a:extLst>
              <a:ext uri="{FF2B5EF4-FFF2-40B4-BE49-F238E27FC236}">
                <a16:creationId xmlns:a16="http://schemas.microsoft.com/office/drawing/2014/main" id="{0CCB82E2-B9BF-126D-91E5-F3044ED0BC02}"/>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l="932" t="26161" r="1610" b="13757"/>
          <a:stretch>
            <a:fillRect/>
          </a:stretch>
        </p:blipFill>
        <p:spPr>
          <a:xfrm>
            <a:off x="252784" y="4810584"/>
            <a:ext cx="4079730" cy="1816559"/>
          </a:xfrm>
          <a:prstGeom prst="round2DiagRect">
            <a:avLst>
              <a:gd name="adj1" fmla="val 16667"/>
              <a:gd name="adj2" fmla="val 50000"/>
            </a:avLst>
          </a:prstGeom>
          <a:ln w="38100" cap="sq">
            <a:solidFill>
              <a:schemeClr val="accent6">
                <a:lumMod val="75000"/>
              </a:schemeClr>
            </a:solidFill>
            <a:miter lim="800000"/>
          </a:ln>
          <a:effectLst>
            <a:outerShdw blurRad="50800" dist="38100" dir="8100000" algn="tr" rotWithShape="0">
              <a:prstClr val="black">
                <a:alpha val="40000"/>
              </a:prstClr>
            </a:outerShdw>
          </a:effectLst>
          <a:scene3d>
            <a:camera prst="orthographicFront"/>
            <a:lightRig rig="threePt" dir="t"/>
          </a:scene3d>
          <a:sp3d>
            <a:bevelT/>
          </a:sp3d>
        </p:spPr>
      </p:pic>
      <p:sp>
        <p:nvSpPr>
          <p:cNvPr id="7" name="CuadroTexto 6">
            <a:extLst>
              <a:ext uri="{FF2B5EF4-FFF2-40B4-BE49-F238E27FC236}">
                <a16:creationId xmlns:a16="http://schemas.microsoft.com/office/drawing/2014/main" id="{B39E7709-DBAB-3E82-7DF9-BA2CDA9748B2}"/>
              </a:ext>
            </a:extLst>
          </p:cNvPr>
          <p:cNvSpPr txBox="1"/>
          <p:nvPr/>
        </p:nvSpPr>
        <p:spPr>
          <a:xfrm>
            <a:off x="152396" y="3540873"/>
            <a:ext cx="8591553" cy="969496"/>
          </a:xfrm>
          <a:prstGeom prst="rect">
            <a:avLst/>
          </a:prstGeom>
          <a:noFill/>
        </p:spPr>
        <p:txBody>
          <a:bodyPr wrap="square">
            <a:spAutoFit/>
          </a:bodyPr>
          <a:lstStyle/>
          <a:p>
            <a:pPr>
              <a:lnSpc>
                <a:spcPct val="95000"/>
              </a:lnSpc>
            </a:pPr>
            <a:r>
              <a:rPr lang="en" sz="2000" b="1" dirty="0"/>
              <a:t>Moses a lung neu in, lung kia in, a lung gim mahmah hi. Ahizongin, amah bangin a thuak kha adang etteh ding—Asaph le Job te zong— lungkia om hi. Pasian tungah ama upna in a thuak khak thute sangin tha’hat zaw hi.</a:t>
            </a:r>
          </a:p>
        </p:txBody>
      </p:sp>
      <p:sp>
        <p:nvSpPr>
          <p:cNvPr id="12" name="CuadroTexto 11">
            <a:extLst>
              <a:ext uri="{FF2B5EF4-FFF2-40B4-BE49-F238E27FC236}">
                <a16:creationId xmlns:a16="http://schemas.microsoft.com/office/drawing/2014/main" id="{7EA0415E-58ED-1736-5500-04AD870993FB}"/>
              </a:ext>
            </a:extLst>
          </p:cNvPr>
          <p:cNvSpPr txBox="1"/>
          <p:nvPr/>
        </p:nvSpPr>
        <p:spPr>
          <a:xfrm>
            <a:off x="152396" y="2616802"/>
            <a:ext cx="8591552" cy="969496"/>
          </a:xfrm>
          <a:prstGeom prst="rect">
            <a:avLst/>
          </a:prstGeom>
          <a:noFill/>
        </p:spPr>
        <p:txBody>
          <a:bodyPr wrap="square">
            <a:spAutoFit/>
          </a:bodyPr>
          <a:lstStyle/>
          <a:p>
            <a:pPr>
              <a:lnSpc>
                <a:spcPct val="95000"/>
              </a:lnSpc>
            </a:pPr>
            <a:r>
              <a:rPr lang="en" sz="2000" b="1" dirty="0"/>
              <a:t>Moses in nial hi, ama’ paulap a genbeh lai hi: ka mite in ka thugente a mang nuam kei uh hi, ka pau awk hi, Pharaoh in koici bangin ka thugen hong ngai ding ahi hiam? (Pai. 6:12).</a:t>
            </a:r>
          </a:p>
        </p:txBody>
      </p:sp>
    </p:spTree>
    <p:extLst>
      <p:ext uri="{BB962C8B-B14F-4D97-AF65-F5344CB8AC3E}">
        <p14:creationId xmlns:p14="http://schemas.microsoft.com/office/powerpoint/2010/main" val="335780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750"/>
                                        <p:tgtEl>
                                          <p:spTgt spid="4"/>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8)">
                                      <p:cBhvr>
                                        <p:cTn id="40" dur="750"/>
                                        <p:tgtEl>
                                          <p:spTgt spid="10"/>
                                        </p:tgtEl>
                                      </p:cBhvr>
                                    </p:animEffect>
                                  </p:childTnLst>
                                </p:cTn>
                              </p:par>
                            </p:childTnLst>
                          </p:cTn>
                        </p:par>
                        <p:par>
                          <p:cTn id="41" fill="hold">
                            <p:stCondLst>
                              <p:cond delay="75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A3326282-B3DF-D5CC-E4B0-BB06CE803BA2}"/>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AB1D294E-895A-A0AD-25B6-C173012939EF}"/>
              </a:ext>
            </a:extLst>
          </p:cNvPr>
          <p:cNvGrpSpPr>
            <a:grpSpLocks noGrp="1" noUngrp="1" noRot="1" noMove="1" noResize="1"/>
          </p:cNvGrpSpPr>
          <p:nvPr/>
        </p:nvGrpSpPr>
        <p:grpSpPr>
          <a:xfrm>
            <a:off x="0" y="1943100"/>
            <a:ext cx="5314950" cy="4914899"/>
            <a:chOff x="0" y="1943100"/>
            <a:chExt cx="5314950" cy="4914899"/>
          </a:xfrm>
        </p:grpSpPr>
        <p:pic>
          <p:nvPicPr>
            <p:cNvPr id="4" name="Imagen 3">
              <a:extLst>
                <a:ext uri="{FF2B5EF4-FFF2-40B4-BE49-F238E27FC236}">
                  <a16:creationId xmlns:a16="http://schemas.microsoft.com/office/drawing/2014/main" id="{B3CE281F-AAEB-E8C7-9DB7-4005F6118A0C}"/>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0" y="1962150"/>
              <a:ext cx="5314950" cy="4895849"/>
            </a:xfrm>
            <a:prstGeom prst="rect">
              <a:avLst/>
            </a:prstGeom>
          </p:spPr>
        </p:pic>
        <p:cxnSp>
          <p:nvCxnSpPr>
            <p:cNvPr id="5" name="Conector recto 4">
              <a:extLst>
                <a:ext uri="{FF2B5EF4-FFF2-40B4-BE49-F238E27FC236}">
                  <a16:creationId xmlns:a16="http://schemas.microsoft.com/office/drawing/2014/main" id="{C6AF52CF-6965-36C4-ABC4-F0841932A331}"/>
                </a:ext>
              </a:extLst>
            </p:cNvPr>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B9A908E3-A977-AC79-DB45-C9F5D96457DE}"/>
              </a:ext>
            </a:extLst>
          </p:cNvPr>
          <p:cNvSpPr txBox="1"/>
          <p:nvPr/>
        </p:nvSpPr>
        <p:spPr>
          <a:xfrm>
            <a:off x="5688453" y="2116782"/>
            <a:ext cx="6343648" cy="3139321"/>
          </a:xfrm>
          <a:prstGeom prst="rect">
            <a:avLst/>
          </a:prstGeom>
          <a:noFill/>
        </p:spPr>
        <p:txBody>
          <a:bodyPr wrap="square">
            <a:spAutoFit/>
            <a:scene3d>
              <a:camera prst="orthographicFront"/>
              <a:lightRig rig="threePt" dir="t"/>
            </a:scene3d>
            <a:sp3d extrusionH="57150" contourW="31750">
              <a:bevelT w="38100" h="38100"/>
              <a:contourClr>
                <a:schemeClr val="accent6">
                  <a:lumMod val="50000"/>
                </a:schemeClr>
              </a:contourClr>
            </a:sp3d>
          </a:bodyPr>
          <a:lstStyle/>
          <a:p>
            <a:pPr algn="ctr"/>
            <a:r>
              <a:rPr lang="en-US"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MOSES LE</a:t>
            </a:r>
          </a:p>
          <a:p>
            <a:pPr algn="ctr"/>
            <a:r>
              <a:rPr lang="en-US"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AARONTE’ VAIPUAK</a:t>
            </a:r>
            <a:endParaRPr lang="en"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347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1700</TotalTime>
  <Words>1752</Words>
  <Application>Microsoft Office PowerPoint</Application>
  <PresentationFormat>Panorámica</PresentationFormat>
  <Paragraphs>59</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79</cp:revision>
  <dcterms:created xsi:type="dcterms:W3CDTF">2025-06-22T14:18:26Z</dcterms:created>
  <dcterms:modified xsi:type="dcterms:W3CDTF">2025-07-14T16:29:48Z</dcterms:modified>
</cp:coreProperties>
</file>