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US" sz="1800" b="1" i="0" dirty="0"/>
            <a:t>I </a:t>
          </a:r>
          <a:r>
            <a:rPr lang="en-US" sz="1800" b="1" i="0" dirty="0" err="1"/>
            <a:t>pumpi</a:t>
          </a:r>
          <a:r>
            <a:rPr lang="en-US" sz="1800" b="1" i="0" dirty="0"/>
            <a:t> pen kha lam, </a:t>
          </a:r>
          <a:r>
            <a:rPr lang="en-US" sz="1800" b="1" i="0" dirty="0" err="1"/>
            <a:t>si</a:t>
          </a:r>
          <a:r>
            <a:rPr lang="en-US" sz="1800" b="1" i="0" dirty="0"/>
            <a:t> thei </a:t>
          </a:r>
          <a:r>
            <a:rPr lang="en-US" sz="1800" b="1" i="0" dirty="0" err="1"/>
            <a:t>nawn</a:t>
          </a:r>
          <a:r>
            <a:rPr lang="en-US" sz="1800" b="1" i="0" dirty="0"/>
            <a:t> lo, le </a:t>
          </a:r>
          <a:r>
            <a:rPr lang="en-US" sz="1800" b="1" i="0" dirty="0" err="1"/>
            <a:t>kisia</a:t>
          </a:r>
          <a:r>
            <a:rPr lang="en-US" sz="1800" b="1" i="0" dirty="0"/>
            <a:t> thei lo hiding hi</a:t>
          </a:r>
          <a:r>
            <a:rPr lang="en" sz="1800" b="1" dirty="0"/>
            <a:t>             (1 Cor.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-US" sz="1800" b="1" i="0" dirty="0" err="1"/>
            <a:t>Eite’n</a:t>
          </a:r>
          <a:r>
            <a:rPr lang="en-US" sz="1800" b="1" i="0" dirty="0"/>
            <a:t> </a:t>
          </a:r>
          <a:r>
            <a:rPr lang="en-US" sz="1800" b="1" i="0" dirty="0" err="1"/>
            <a:t>minphat</a:t>
          </a:r>
          <a:r>
            <a:rPr lang="en-US" sz="1800" b="1" i="0" dirty="0"/>
            <a:t> </a:t>
          </a:r>
          <a:r>
            <a:rPr lang="en-US" sz="1800" b="1" i="0" dirty="0" err="1"/>
            <a:t>na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ngah ding hi</a:t>
          </a:r>
          <a:r>
            <a:rPr lang="en" sz="1800" b="1" dirty="0"/>
            <a:t>                 (Col. 3:4; </a:t>
          </a:r>
          <a:br>
            <a:rPr lang="es-ES" sz="1800" b="1" dirty="0"/>
          </a:br>
          <a:r>
            <a:rPr lang="en" sz="1800" b="1" dirty="0"/>
            <a:t>Phil.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US" sz="1800" b="1" i="0" dirty="0" err="1"/>
            <a:t>Eite'n</a:t>
          </a:r>
          <a:r>
            <a:rPr lang="en-US" sz="1800" b="1" i="0" dirty="0"/>
            <a:t> </a:t>
          </a:r>
          <a:r>
            <a:rPr lang="en-US" sz="1800" b="1" i="0" dirty="0" err="1"/>
            <a:t>pumpi</a:t>
          </a:r>
          <a:r>
            <a:rPr lang="en-US" sz="1800" b="1" i="0" dirty="0"/>
            <a:t> </a:t>
          </a:r>
          <a:r>
            <a:rPr lang="en-US" sz="1800" b="1" i="0" dirty="0" err="1"/>
            <a:t>taktak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nei</a:t>
          </a:r>
          <a:r>
            <a:rPr lang="en-US" sz="1800" b="1" i="0" dirty="0"/>
            <a:t> ding a,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mit</a:t>
          </a:r>
          <a:r>
            <a:rPr lang="en-US" sz="1800" b="1" i="0" dirty="0"/>
            <a:t> mahmah tawh Pasian </a:t>
          </a:r>
          <a:r>
            <a:rPr lang="en-US" sz="1800" b="1" i="0" dirty="0" err="1"/>
            <a:t>i</a:t>
          </a:r>
          <a:r>
            <a:rPr lang="en-US" sz="1800" b="1" i="0" dirty="0"/>
            <a:t> mu ding hi.</a:t>
          </a:r>
          <a:r>
            <a:rPr lang="en" sz="1800" b="1" dirty="0"/>
            <a:t> (Job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LinFactNeighborY="11476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i="0" dirty="0"/>
            <a:t>Thuman sungah bang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Diktakin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 ah kicing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siangtho pen pian zia in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Hehpihna tak tawh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Minphat na khempeuh ah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32392" custScaleY="110541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It mahmah khat ahihkeileh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lawm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khat ading hotkhiatna</a:t>
          </a:r>
          <a:r>
            <a:rPr lang="en-US" sz="2000" b="1" dirty="0">
              <a:solidFill>
                <a:schemeClr val="tx1"/>
              </a:solidFill>
            </a:rPr>
            <a:t>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I upna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genkhiat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ding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hangsanna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(Mang.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I khialhna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pulak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a,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nusiat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ciangin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maisakna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(1 John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Pasian thupiakte </a:t>
          </a:r>
          <a:r>
            <a:rPr lang="en-US" sz="2000" b="1" i="0" dirty="0" err="1">
              <a:solidFill>
                <a:schemeClr val="accent6">
                  <a:lumMod val="50000"/>
                </a:schemeClr>
              </a:solidFill>
            </a:rPr>
            <a:t>zuih</a:t>
          </a:r>
          <a:r>
            <a:rPr lang="en-US" sz="2000" b="1" i="0" dirty="0">
              <a:solidFill>
                <a:schemeClr val="accent6">
                  <a:lumMod val="50000"/>
                </a:schemeClr>
              </a:solidFill>
            </a:rPr>
            <a:t> nading thahatna</a:t>
          </a:r>
          <a:r>
            <a:rPr lang="en-US" sz="2000" b="1" dirty="0">
              <a:solidFill>
                <a:schemeClr val="tx1"/>
              </a:solidFill>
            </a:rPr>
            <a:t>(Heb.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pt-BR" sz="2000" b="1" i="0" dirty="0"/>
            <a:t>Eite hong hua le hong bawlsiate tungah itna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(Matt.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i="0" dirty="0"/>
            <a:t>Haksatna </a:t>
          </a:r>
          <a:r>
            <a:rPr lang="en-US" sz="2000" b="1" i="0" dirty="0" err="1"/>
            <a:t>dinmunte</a:t>
          </a:r>
          <a:r>
            <a:rPr lang="en-US" sz="2000" b="1" i="0" dirty="0"/>
            <a:t> ading pilna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(James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i="0" dirty="0"/>
            <a:t>Pasian' Kammal </a:t>
          </a:r>
          <a:r>
            <a:rPr lang="en-US" sz="2000" b="1" i="0" dirty="0" err="1"/>
            <a:t>sunga</a:t>
          </a:r>
          <a:r>
            <a:rPr lang="en-US" sz="2000" b="1" i="0" dirty="0"/>
            <a:t> </a:t>
          </a:r>
          <a:r>
            <a:rPr lang="en-US" sz="2000" b="1" i="0" dirty="0" err="1"/>
            <a:t>thutak</a:t>
          </a:r>
          <a:r>
            <a:rPr lang="en-US" sz="2000" b="1" i="0" dirty="0"/>
            <a:t> </a:t>
          </a:r>
          <a:r>
            <a:rPr lang="en-US" sz="2000" b="1" i="0" dirty="0" err="1"/>
            <a:t>theihsiamna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(John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430879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/>
            <a:t>Eite'n</a:t>
          </a:r>
          <a:r>
            <a:rPr lang="en-US" sz="1800" b="1" i="0" kern="1200" dirty="0"/>
            <a:t> </a:t>
          </a:r>
          <a:r>
            <a:rPr lang="en-US" sz="1800" b="1" i="0" kern="1200" dirty="0" err="1"/>
            <a:t>pumpi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taktak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nei</a:t>
          </a:r>
          <a:r>
            <a:rPr lang="en-US" sz="1800" b="1" i="0" kern="1200" dirty="0"/>
            <a:t> ding a,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mit</a:t>
          </a:r>
          <a:r>
            <a:rPr lang="en-US" sz="1800" b="1" i="0" kern="1200" dirty="0"/>
            <a:t> mahmah tawh Pasian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mu ding hi.</a:t>
          </a:r>
          <a:r>
            <a:rPr lang="en" sz="1800" b="1" kern="1200" dirty="0"/>
            <a:t> (Job 19:25-27)</a:t>
          </a:r>
          <a:endParaRPr lang="es-ES" sz="1800" kern="1200" dirty="0"/>
        </a:p>
      </dsp:txBody>
      <dsp:txXfrm>
        <a:off x="3822580" y="430879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I </a:t>
          </a:r>
          <a:r>
            <a:rPr lang="en-US" sz="1800" b="1" i="0" kern="1200" dirty="0" err="1"/>
            <a:t>pumpi</a:t>
          </a:r>
          <a:r>
            <a:rPr lang="en-US" sz="1800" b="1" i="0" kern="1200" dirty="0"/>
            <a:t> pen kha lam, </a:t>
          </a:r>
          <a:r>
            <a:rPr lang="en-US" sz="1800" b="1" i="0" kern="1200" dirty="0" err="1"/>
            <a:t>si</a:t>
          </a:r>
          <a:r>
            <a:rPr lang="en-US" sz="1800" b="1" i="0" kern="1200" dirty="0"/>
            <a:t> thei </a:t>
          </a:r>
          <a:r>
            <a:rPr lang="en-US" sz="1800" b="1" i="0" kern="1200" dirty="0" err="1"/>
            <a:t>nawn</a:t>
          </a:r>
          <a:r>
            <a:rPr lang="en-US" sz="1800" b="1" i="0" kern="1200" dirty="0"/>
            <a:t> lo, le </a:t>
          </a:r>
          <a:r>
            <a:rPr lang="en-US" sz="1800" b="1" i="0" kern="1200" dirty="0" err="1"/>
            <a:t>kisia</a:t>
          </a:r>
          <a:r>
            <a:rPr lang="en-US" sz="1800" b="1" i="0" kern="1200" dirty="0"/>
            <a:t> thei lo hiding hi</a:t>
          </a:r>
          <a:r>
            <a:rPr lang="en" sz="1800" b="1" kern="1200" dirty="0"/>
            <a:t>             (1 Cor.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/>
            <a:t>Eite’n</a:t>
          </a:r>
          <a:r>
            <a:rPr lang="en-US" sz="1800" b="1" i="0" kern="1200" dirty="0"/>
            <a:t> </a:t>
          </a:r>
          <a:r>
            <a:rPr lang="en-US" sz="1800" b="1" i="0" kern="1200" dirty="0" err="1"/>
            <a:t>minphat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ngah ding hi</a:t>
          </a:r>
          <a:r>
            <a:rPr lang="en" sz="1800" b="1" kern="1200" dirty="0"/>
            <a:t>                 (Col. 3:4; </a:t>
          </a:r>
          <a:br>
            <a:rPr lang="es-ES" sz="1800" b="1" kern="1200" dirty="0"/>
          </a:br>
          <a:r>
            <a:rPr lang="en" sz="1800" b="1" kern="1200" dirty="0"/>
            <a:t>Phil.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88821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Thuman sungah bang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0725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77613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2230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93854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Diktakin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758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634075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373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93854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 ah kicing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758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44409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13983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88821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siangtho pen pian zia in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0725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50899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20473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83787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Hehpihna tak tawh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691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458765" y="2447684"/>
          <a:ext cx="31203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5570" y="2582979"/>
        <a:ext cx="218424" cy="265470"/>
      </dsp:txXfrm>
    </dsp:sp>
    <dsp:sp modelId="{B7D9D664-9CC4-4A8B-B2D1-84C252ECE833}">
      <dsp:nvSpPr>
        <dsp:cNvPr id="0" name=""/>
        <dsp:cNvSpPr/>
      </dsp:nvSpPr>
      <dsp:spPr>
        <a:xfrm>
          <a:off x="107751" y="916553"/>
          <a:ext cx="1735611" cy="1449152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Minphat na khempeuh ah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925" y="1128776"/>
        <a:ext cx="1227263" cy="1024706"/>
      </dsp:txXfrm>
    </dsp:sp>
    <dsp:sp modelId="{7C41A576-5BE8-40F5-8D86-D486E205AC2F}">
      <dsp:nvSpPr>
        <dsp:cNvPr id="0" name=""/>
        <dsp:cNvSpPr/>
      </dsp:nvSpPr>
      <dsp:spPr>
        <a:xfrm rot="19858196">
          <a:off x="1792973" y="986494"/>
          <a:ext cx="205589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6847" y="1089949"/>
        <a:ext cx="143912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It mahmah khat ahihkeileh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lawm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khat ading hotkhiatna</a:t>
          </a:r>
          <a:r>
            <a:rPr lang="en-US" sz="2000" b="1" kern="1200" dirty="0">
              <a:solidFill>
                <a:schemeClr val="tx1"/>
              </a:solidFill>
            </a:rPr>
            <a:t>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I upna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genkhiat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ding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hangsanna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(Mang.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I khialhna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pulak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a,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nusiat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ciangin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maisakna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(1 John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Pasian thupiakte </a:t>
          </a:r>
          <a:r>
            <a:rPr lang="en-US" sz="2000" b="1" i="0" kern="1200" dirty="0" err="1">
              <a:solidFill>
                <a:schemeClr val="accent6">
                  <a:lumMod val="50000"/>
                </a:schemeClr>
              </a:solidFill>
            </a:rPr>
            <a:t>zuih</a:t>
          </a:r>
          <a:r>
            <a:rPr lang="en-US" sz="2000" b="1" i="0" kern="1200" dirty="0">
              <a:solidFill>
                <a:schemeClr val="accent6">
                  <a:lumMod val="50000"/>
                </a:schemeClr>
              </a:solidFill>
            </a:rPr>
            <a:t> nading thahatna</a:t>
          </a:r>
          <a:r>
            <a:rPr lang="en-US" sz="2000" b="1" kern="1200" dirty="0">
              <a:solidFill>
                <a:schemeClr val="tx1"/>
              </a:solidFill>
            </a:rPr>
            <a:t>(Heb.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/>
            <a:t>Eite hong hua le hong bawlsiate tungah itna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(Matt.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Haksatna </a:t>
          </a:r>
          <a:r>
            <a:rPr lang="en-US" sz="2000" b="1" i="0" kern="1200" dirty="0" err="1"/>
            <a:t>dinmunte</a:t>
          </a:r>
          <a:r>
            <a:rPr lang="en-US" sz="2000" b="1" i="0" kern="1200" dirty="0"/>
            <a:t> ading pilna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(James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Pasian' Kammal </a:t>
          </a:r>
          <a:r>
            <a:rPr lang="en-US" sz="2000" b="1" i="0" kern="1200" dirty="0" err="1"/>
            <a:t>sunga</a:t>
          </a:r>
          <a:r>
            <a:rPr lang="en-US" sz="2000" b="1" i="0" kern="1200" dirty="0"/>
            <a:t> </a:t>
          </a:r>
          <a:r>
            <a:rPr lang="en-US" sz="2000" b="1" i="0" kern="1200" dirty="0" err="1"/>
            <a:t>thutak</a:t>
          </a:r>
          <a:r>
            <a:rPr lang="en-US" sz="2000" b="1" i="0" kern="1200" dirty="0"/>
            <a:t> </a:t>
          </a:r>
          <a:r>
            <a:rPr lang="en-US" sz="2000" b="1" i="0" kern="1200" dirty="0" err="1"/>
            <a:t>theihsiamna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(John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4844716" y="3693694"/>
            <a:ext cx="714426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VANTUNG GAMMI SUAHNA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353628" y="6472990"/>
            <a:ext cx="3226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14, 2026 ading </a:t>
            </a:r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</a:t>
            </a:r>
            <a:endParaRPr lang="en" sz="1600" b="1" noProof="0" dirty="0">
              <a:solidFill>
                <a:srgbClr val="DAC1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1270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LUNGKIMNA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4499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kasep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Topa Pasian in ama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hauhna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kizui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 Khazih Zeisu hangin note’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kitang’sapna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khempeuh hong pia ding hi.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290538"/>
            <a:ext cx="3298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n-NO" sz="2000" b="1" dirty="0"/>
              <a:t>I lungdam hi; bangmahin hong lungkham sak lo hi; lungnopna i nei uh hi; i ngaihsutnate siangtho hi.</a:t>
            </a:r>
            <a:r>
              <a:rPr lang="nn-NO" dirty="0"/>
              <a:t> </a:t>
            </a:r>
            <a:r>
              <a:rPr lang="en-US" sz="2000" b="1" dirty="0"/>
              <a:t>I nuntakna a </a:t>
            </a:r>
            <a:r>
              <a:rPr lang="en-US" sz="2000" b="1" dirty="0" err="1"/>
              <a:t>kicingin</a:t>
            </a:r>
            <a:r>
              <a:rPr lang="en-US" sz="2000" b="1" dirty="0"/>
              <a:t> a lung </a:t>
            </a:r>
            <a:r>
              <a:rPr lang="en-US" sz="2000" b="1" dirty="0" err="1"/>
              <a:t>kimhuai</a:t>
            </a:r>
            <a:r>
              <a:rPr lang="en-US" sz="2000" b="1" dirty="0"/>
              <a:t> mahmah hi... ahih </a:t>
            </a:r>
            <a:r>
              <a:rPr lang="en-US" sz="2000" b="1" dirty="0" err="1"/>
              <a:t>keileh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mah hiam?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39448" y="1341338"/>
            <a:ext cx="5116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Agur mah bangin, Pasian in eite ading a </a:t>
            </a:r>
            <a:r>
              <a:rPr lang="en-US" sz="2000" b="1" dirty="0" err="1"/>
              <a:t>phatuam</a:t>
            </a:r>
            <a:r>
              <a:rPr lang="en-US" sz="2000" b="1" dirty="0"/>
              <a:t> ding </a:t>
            </a:r>
            <a:r>
              <a:rPr lang="en-US" sz="2000" b="1" dirty="0" err="1"/>
              <a:t>zah</a:t>
            </a:r>
            <a:r>
              <a:rPr lang="en-US" sz="2000" b="1" dirty="0"/>
              <a:t> </a:t>
            </a:r>
            <a:r>
              <a:rPr lang="en-US" sz="2000" b="1" dirty="0" err="1"/>
              <a:t>sanga</a:t>
            </a:r>
            <a:r>
              <a:rPr lang="en-US" sz="2000" b="1" dirty="0"/>
              <a:t> </a:t>
            </a:r>
            <a:r>
              <a:rPr lang="en-US" sz="2000" b="1" dirty="0" err="1"/>
              <a:t>tamlo</a:t>
            </a:r>
            <a:r>
              <a:rPr lang="en-US" sz="2000" b="1" dirty="0"/>
              <a:t>, </a:t>
            </a:r>
            <a:r>
              <a:rPr lang="en-US" sz="2000" b="1" dirty="0" err="1"/>
              <a:t>tawmlo</a:t>
            </a:r>
            <a:r>
              <a:rPr lang="en-US" sz="2000" b="1" dirty="0"/>
              <a:t> in a </a:t>
            </a:r>
            <a:r>
              <a:rPr lang="en-US" sz="2000" b="1" dirty="0" err="1"/>
              <a:t>piak</a:t>
            </a:r>
            <a:r>
              <a:rPr lang="en-US" sz="2000" b="1" dirty="0"/>
              <a:t> ding </a:t>
            </a:r>
            <a:r>
              <a:rPr lang="en-US" sz="2000" b="1" dirty="0" err="1"/>
              <a:t>i</a:t>
            </a:r>
            <a:r>
              <a:rPr lang="en-US" sz="2000" b="1" dirty="0"/>
              <a:t> muang hi (Pau. 30:8-9).</a:t>
            </a:r>
            <a:endParaRPr lang="en" sz="24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662395"/>
            <a:ext cx="3298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Kiciatna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thei a;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kisap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hiam, haksatna hiam zong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thei hi.</a:t>
            </a:r>
            <a:r>
              <a:rPr lang="en" sz="2000" b="1" dirty="0"/>
              <a:t> </a:t>
            </a:r>
            <a:r>
              <a:rPr lang="en-US" sz="2000" b="1" dirty="0"/>
              <a:t>Paul bangin, Pasian in </a:t>
            </a:r>
            <a:r>
              <a:rPr lang="en-US" sz="2000" b="1" dirty="0" err="1"/>
              <a:t>i</a:t>
            </a:r>
            <a:r>
              <a:rPr lang="en-US" sz="2000" b="1" dirty="0"/>
              <a:t> nuntak </a:t>
            </a:r>
            <a:r>
              <a:rPr lang="en-US" sz="2000" b="1" dirty="0" err="1"/>
              <a:t>na</a:t>
            </a:r>
            <a:r>
              <a:rPr lang="en-US" sz="2000" b="1" dirty="0"/>
              <a:t> a makai hi cih muanna </a:t>
            </a:r>
            <a:r>
              <a:rPr lang="en-US" sz="2000" b="1" dirty="0" err="1"/>
              <a:t>kician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neihleh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dinmun</a:t>
            </a:r>
            <a:r>
              <a:rPr lang="en-US" sz="2000" b="1" dirty="0"/>
              <a:t> </a:t>
            </a:r>
            <a:r>
              <a:rPr lang="en-US" sz="2000" b="1" dirty="0" err="1"/>
              <a:t>bangbang</a:t>
            </a:r>
            <a:r>
              <a:rPr lang="en-US" sz="2000" b="1" dirty="0"/>
              <a:t> hi </a:t>
            </a:r>
            <a:r>
              <a:rPr lang="en-US" sz="2000" b="1" dirty="0" err="1"/>
              <a:t>mahleh</a:t>
            </a:r>
            <a:r>
              <a:rPr lang="en-US" sz="2000" b="1" dirty="0"/>
              <a:t> ama tungah </a:t>
            </a:r>
            <a:r>
              <a:rPr lang="en-US" sz="2000" b="1" dirty="0" err="1"/>
              <a:t>i</a:t>
            </a:r>
            <a:r>
              <a:rPr lang="en-US" sz="2000" b="1" dirty="0"/>
              <a:t> muanna a kip ding hi. </a:t>
            </a:r>
            <a:r>
              <a:rPr lang="en" sz="2000" b="1" dirty="0"/>
              <a:t>(Phil.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3371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muanna tawh </a:t>
            </a:r>
            <a:r>
              <a:rPr lang="en-US" sz="2000" b="1" dirty="0" err="1"/>
              <a:t>i</a:t>
            </a:r>
            <a:r>
              <a:rPr lang="en-US" sz="2000" b="1" dirty="0"/>
              <a:t> nuntak ciangin, "</a:t>
            </a:r>
            <a:r>
              <a:rPr lang="en-US" sz="2000" b="1" dirty="0" err="1"/>
              <a:t>Tha</a:t>
            </a:r>
            <a:r>
              <a:rPr lang="en-US" sz="2000" b="1" dirty="0"/>
              <a:t> hong pia Pa </a:t>
            </a:r>
            <a:r>
              <a:rPr lang="en-US" sz="2000" b="1" dirty="0" err="1"/>
              <a:t>tungtawnin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khempeuh ka </a:t>
            </a:r>
            <a:r>
              <a:rPr lang="en-US" sz="2000" b="1" dirty="0" err="1"/>
              <a:t>hih</a:t>
            </a:r>
            <a:r>
              <a:rPr lang="en-US" sz="2000" b="1" dirty="0"/>
              <a:t> thei hi" (Phil. 4:13) ci-in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kician</a:t>
            </a:r>
            <a:r>
              <a:rPr lang="en-US" sz="2000" b="1" dirty="0"/>
              <a:t> hi.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Kisam hi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kicih</a:t>
            </a:r>
            <a:r>
              <a:rPr lang="en-US" sz="2000" b="1" dirty="0"/>
              <a:t> thute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neihloh</a:t>
            </a:r>
            <a:r>
              <a:rPr lang="en-US" sz="2000" b="1" dirty="0"/>
              <a:t> ciangin bang piang hiam?</a:t>
            </a:r>
            <a:endParaRPr lang="en" sz="24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5848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1143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LUNGKIMNA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thum nate Ama deihna tawh </a:t>
            </a:r>
            <a:r>
              <a:rPr lang="en-US" sz="2000" b="1" dirty="0" err="1"/>
              <a:t>kituakin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thei </a:t>
            </a:r>
            <a:r>
              <a:rPr lang="en-US" sz="2000" b="1" dirty="0" err="1"/>
              <a:t>gige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hi, ahi </a:t>
            </a:r>
            <a:r>
              <a:rPr lang="en-US" sz="2000" b="1" dirty="0" err="1"/>
              <a:t>zongin</a:t>
            </a:r>
            <a:r>
              <a:rPr lang="en-US" sz="2000" b="1" dirty="0"/>
              <a:t> Ama deihna tawh </a:t>
            </a:r>
            <a:r>
              <a:rPr lang="en-US" sz="2000" b="1" dirty="0" err="1"/>
              <a:t>kituakin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kician</a:t>
            </a:r>
            <a:r>
              <a:rPr lang="en-US" sz="2000" b="1" dirty="0"/>
              <a:t> theih ngetna </a:t>
            </a:r>
            <a:r>
              <a:rPr lang="en-US" sz="2000" b="1" dirty="0" err="1"/>
              <a:t>khenkhat</a:t>
            </a:r>
            <a:r>
              <a:rPr lang="en-US" sz="2000" b="1" dirty="0"/>
              <a:t> om hi:</a:t>
            </a:r>
            <a:endParaRPr lang="en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Topa kiangah </a:t>
            </a:r>
            <a:r>
              <a:rPr lang="en-US" sz="2000" b="1" dirty="0" err="1"/>
              <a:t>ngen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ama deihna ahih </a:t>
            </a:r>
            <a:r>
              <a:rPr lang="en-US" sz="2000" b="1" dirty="0" err="1"/>
              <a:t>leh</a:t>
            </a:r>
            <a:r>
              <a:rPr lang="en-US" sz="2000" b="1" dirty="0"/>
              <a:t> amah in eite hong pia ding hi.</a:t>
            </a:r>
            <a:r>
              <a:rPr lang="en" sz="2000" b="1" dirty="0"/>
              <a:t> (James 4:2b; 1 John 5:14-15).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10D60D76-BD4B-2BB2-3B1B-A8723F932A61}"/>
              </a:ext>
            </a:extLst>
          </p:cNvPr>
          <p:cNvSpPr txBox="1"/>
          <p:nvPr/>
        </p:nvSpPr>
        <p:spPr>
          <a:xfrm>
            <a:off x="1" y="4499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kasep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Topa Pasian in ama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hauhna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kizui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 Khazih Zeisu hangin note’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kitang’sapna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khempeuh hong pia ding hi.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(Phil. 4:19)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638300" y="1014513"/>
            <a:ext cx="85939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“Leitung kik a </a:t>
            </a:r>
            <a:r>
              <a:rPr lang="en-US" sz="2800" b="1" dirty="0">
                <a:latin typeface="Constantia" panose="02030602050306030303" pitchFamily="18" charset="0"/>
              </a:rPr>
              <a:t>dingin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nungta ding hi. </a:t>
            </a:r>
            <a:r>
              <a:rPr lang="en-US" sz="2800" b="1" dirty="0" err="1">
                <a:latin typeface="Constantia" panose="02030602050306030303" pitchFamily="18" charset="0"/>
              </a:rPr>
              <a:t>Tupna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ngimna</a:t>
            </a:r>
            <a:r>
              <a:rPr lang="en-US" sz="2800" b="1" dirty="0">
                <a:latin typeface="Constantia" panose="02030602050306030303" pitchFamily="18" charset="0"/>
              </a:rPr>
              <a:t> neilo a </a:t>
            </a:r>
            <a:r>
              <a:rPr lang="en-US" sz="2800" b="1" dirty="0" err="1">
                <a:latin typeface="Constantia" panose="02030602050306030303" pitchFamily="18" charset="0"/>
              </a:rPr>
              <a:t>mawkmawk</a:t>
            </a:r>
            <a:r>
              <a:rPr lang="en-US" sz="2800" b="1" dirty="0">
                <a:latin typeface="Constantia" panose="02030602050306030303" pitchFamily="18" charset="0"/>
              </a:rPr>
              <a:t> a nuntakna pen heh </a:t>
            </a:r>
            <a:r>
              <a:rPr lang="en-US" sz="2800" b="1" dirty="0" err="1">
                <a:latin typeface="Constantia" panose="02030602050306030303" pitchFamily="18" charset="0"/>
              </a:rPr>
              <a:t>pih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huai</a:t>
            </a:r>
            <a:r>
              <a:rPr lang="en-US" sz="2800" b="1" dirty="0">
                <a:latin typeface="Constantia" panose="02030602050306030303" pitchFamily="18" charset="0"/>
              </a:rPr>
              <a:t> mahmah hi. Nuntakna ah </a:t>
            </a:r>
            <a:r>
              <a:rPr lang="en-US" sz="2800" b="1" dirty="0" err="1">
                <a:latin typeface="Constantia" panose="02030602050306030303" pitchFamily="18" charset="0"/>
              </a:rPr>
              <a:t>ngimna</a:t>
            </a:r>
            <a:r>
              <a:rPr lang="en-US" sz="2800" b="1" dirty="0">
                <a:latin typeface="Constantia" panose="02030602050306030303" pitchFamily="18" charset="0"/>
              </a:rPr>
              <a:t> khat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lunggulh hi—</a:t>
            </a:r>
            <a:r>
              <a:rPr lang="en-US" sz="2800" b="1" dirty="0" err="1">
                <a:latin typeface="Constantia" panose="02030602050306030303" pitchFamily="18" charset="0"/>
              </a:rPr>
              <a:t>tupna</a:t>
            </a:r>
            <a:r>
              <a:rPr lang="en-US" sz="2800" b="1" dirty="0">
                <a:latin typeface="Constantia" panose="02030602050306030303" pitchFamily="18" charset="0"/>
              </a:rPr>
              <a:t> khat </a:t>
            </a:r>
            <a:r>
              <a:rPr lang="en-US" sz="2800" b="1" dirty="0" err="1">
                <a:latin typeface="Constantia" panose="02030602050306030303" pitchFamily="18" charset="0"/>
              </a:rPr>
              <a:t>nei</a:t>
            </a:r>
            <a:r>
              <a:rPr lang="en-US" sz="2800" b="1" dirty="0">
                <a:latin typeface="Constantia" panose="02030602050306030303" pitchFamily="18" charset="0"/>
              </a:rPr>
              <a:t>-a </a:t>
            </a:r>
            <a:r>
              <a:rPr lang="en-US" sz="2800" b="1" dirty="0" err="1">
                <a:latin typeface="Constantia" panose="02030602050306030303" pitchFamily="18" charset="0"/>
              </a:rPr>
              <a:t>nunta</a:t>
            </a:r>
            <a:r>
              <a:rPr lang="en-US" sz="2800" b="1" dirty="0">
                <a:latin typeface="Constantia" panose="02030602050306030303" pitchFamily="18" charset="0"/>
              </a:rPr>
              <a:t> ding. Pasian in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vekpi</a:t>
            </a:r>
            <a:r>
              <a:rPr lang="en-US" sz="2800" b="1" dirty="0">
                <a:latin typeface="Constantia" panose="02030602050306030303" pitchFamily="18" charset="0"/>
              </a:rPr>
              <a:t> in </a:t>
            </a:r>
            <a:r>
              <a:rPr lang="en-US" sz="2800" b="1" dirty="0" err="1">
                <a:latin typeface="Constantia" panose="02030602050306030303" pitchFamily="18" charset="0"/>
              </a:rPr>
              <a:t>ei</a:t>
            </a:r>
            <a:r>
              <a:rPr lang="en-US" sz="2800" b="1" dirty="0">
                <a:latin typeface="Constantia" panose="02030602050306030303" pitchFamily="18" charset="0"/>
              </a:rPr>
              <a:t> mahmah </a:t>
            </a:r>
            <a:r>
              <a:rPr lang="en-US" sz="2800" b="1" dirty="0" err="1">
                <a:latin typeface="Constantia" panose="02030602050306030303" pitchFamily="18" charset="0"/>
              </a:rPr>
              <a:t>kipiakhia</a:t>
            </a:r>
            <a:r>
              <a:rPr lang="en-US" sz="2800" b="1" dirty="0">
                <a:latin typeface="Constantia" panose="02030602050306030303" pitchFamily="18" charset="0"/>
              </a:rPr>
              <a:t> ding, </a:t>
            </a:r>
            <a:r>
              <a:rPr lang="en-US" sz="2800" b="1" dirty="0" err="1">
                <a:latin typeface="Constantia" panose="02030602050306030303" pitchFamily="18" charset="0"/>
              </a:rPr>
              <a:t>kikhualna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kiam</a:t>
            </a:r>
            <a:r>
              <a:rPr lang="en-US" sz="2800" b="1" dirty="0">
                <a:latin typeface="Constantia" panose="02030602050306030303" pitchFamily="18" charset="0"/>
              </a:rPr>
              <a:t> ding, </a:t>
            </a:r>
            <a:r>
              <a:rPr lang="en-US" sz="2800" b="1" dirty="0" err="1">
                <a:latin typeface="Constantia" panose="02030602050306030303" pitchFamily="18" charset="0"/>
              </a:rPr>
              <a:t>kimangngilh</a:t>
            </a:r>
            <a:r>
              <a:rPr lang="en-US" sz="2800" b="1" dirty="0">
                <a:latin typeface="Constantia" panose="02030602050306030303" pitchFamily="18" charset="0"/>
              </a:rPr>
              <a:t> zaw ding le </a:t>
            </a:r>
            <a:r>
              <a:rPr lang="en-US" sz="2800" b="1" dirty="0" err="1">
                <a:latin typeface="Constantia" panose="02030602050306030303" pitchFamily="18" charset="0"/>
              </a:rPr>
              <a:t>angsung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khualna</a:t>
            </a:r>
            <a:r>
              <a:rPr lang="en-US" sz="2800" b="1" dirty="0">
                <a:latin typeface="Constantia" panose="02030602050306030303" pitchFamily="18" charset="0"/>
              </a:rPr>
              <a:t> khempeuh nawlkhin </a:t>
            </a:r>
            <a:r>
              <a:rPr lang="en-US" sz="2800" b="1" dirty="0" err="1">
                <a:latin typeface="Constantia" panose="02030602050306030303" pitchFamily="18" charset="0"/>
              </a:rPr>
              <a:t>zawh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ding hong huh hen; hoihna bawl ding, </a:t>
            </a:r>
            <a:r>
              <a:rPr lang="en-US" sz="2800" b="1" dirty="0" err="1">
                <a:latin typeface="Constantia" panose="02030602050306030303" pitchFamily="18" charset="0"/>
              </a:rPr>
              <a:t>hih</a:t>
            </a:r>
            <a:r>
              <a:rPr lang="en-US" sz="2800" b="1" dirty="0">
                <a:latin typeface="Constantia" panose="02030602050306030303" pitchFamily="18" charset="0"/>
              </a:rPr>
              <a:t> lai-a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ngah ding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lamen minphatna hang hi loin, </a:t>
            </a:r>
            <a:r>
              <a:rPr lang="en-US" sz="2800" b="1" dirty="0" err="1">
                <a:latin typeface="Constantia" panose="02030602050306030303" pitchFamily="18" charset="0"/>
              </a:rPr>
              <a:t>hih</a:t>
            </a:r>
            <a:r>
              <a:rPr lang="en-US" sz="2800" b="1" dirty="0">
                <a:latin typeface="Constantia" panose="02030602050306030303" pitchFamily="18" charset="0"/>
              </a:rPr>
              <a:t> pen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nuntak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-a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tuppi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ahihman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nuntakna-a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kipatna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tawpna a </a:t>
            </a:r>
            <a:r>
              <a:rPr lang="en-US" sz="2800" b="1" dirty="0" err="1">
                <a:latin typeface="Constantia" panose="02030602050306030303" pitchFamily="18" charset="0"/>
              </a:rPr>
              <a:t>kicing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sak</a:t>
            </a:r>
            <a:r>
              <a:rPr lang="en-US" sz="2800" b="1" dirty="0">
                <a:latin typeface="Constantia" panose="02030602050306030303" pitchFamily="18" charset="0"/>
              </a:rPr>
              <a:t> ding ahih man hi.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633647" y="58664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165939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Bangmah thu ah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lunghimawh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lo-in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khempeuh ah lungdam ko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kawmsa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thungen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unla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kisapnate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uh Pasian tungah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pulaakin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ngen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un.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ZS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Vantung gammi hihna: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Upna a kician mite etteh in (Philippi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A kicing gammi hihna (Philippi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Tualai i tun’ mateng: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Kilemna le lungdamna (Philippi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Ngaihsutna siangtho (Philippi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Lungkimna (Philippi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 in a </a:t>
            </a:r>
            <a:r>
              <a:rPr lang="en-US" sz="2000" b="1" dirty="0" err="1"/>
              <a:t>laikhakte</a:t>
            </a:r>
            <a:r>
              <a:rPr lang="en-US" sz="2000" b="1" dirty="0"/>
              <a:t> khempeuh ah eite pen </a:t>
            </a:r>
            <a:r>
              <a:rPr lang="en-US" sz="2000" b="1" dirty="0" err="1"/>
              <a:t>hih</a:t>
            </a:r>
            <a:r>
              <a:rPr lang="en-US" sz="2000" b="1" dirty="0"/>
              <a:t> leitung </a:t>
            </a:r>
            <a:r>
              <a:rPr lang="en-US" sz="2000" b="1" dirty="0" err="1"/>
              <a:t>gammi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</a:t>
            </a:r>
            <a:r>
              <a:rPr lang="en-US" sz="2000" b="1" dirty="0" err="1"/>
              <a:t>lohlam</a:t>
            </a:r>
            <a:r>
              <a:rPr lang="en-US" sz="2000" b="1" dirty="0"/>
              <a:t> </a:t>
            </a:r>
            <a:r>
              <a:rPr lang="en-US" sz="2000" b="1" dirty="0" err="1"/>
              <a:t>kician</a:t>
            </a:r>
            <a:r>
              <a:rPr lang="en-US" sz="2000" b="1" dirty="0"/>
              <a:t> takin hong gen hi. Zeisu pen </a:t>
            </a:r>
            <a:r>
              <a:rPr lang="en-US" sz="2000" b="1" dirty="0" err="1"/>
              <a:t>i</a:t>
            </a:r>
            <a:r>
              <a:rPr lang="en-US" sz="2000" b="1" dirty="0"/>
              <a:t> Honpa 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san</a:t>
            </a:r>
            <a:r>
              <a:rPr lang="en-US" sz="2000" b="1" dirty="0"/>
              <a:t> ciangin, eite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suak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sv-SE" sz="2000" b="1" dirty="0"/>
              <a:t>Hih pianthakna tawh, Vantung gammi i suak hi.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leitung thukhun le </a:t>
            </a:r>
            <a:r>
              <a:rPr lang="en-US" sz="2000" b="1" dirty="0" err="1"/>
              <a:t>ngeinate</a:t>
            </a:r>
            <a:r>
              <a:rPr lang="en-US" sz="2000" b="1" dirty="0"/>
              <a:t> </a:t>
            </a:r>
            <a:r>
              <a:rPr lang="en-US" sz="2000" b="1" dirty="0" err="1"/>
              <a:t>zahtak</a:t>
            </a:r>
            <a:r>
              <a:rPr lang="en-US" sz="2000" b="1" dirty="0"/>
              <a:t>-in </a:t>
            </a:r>
            <a:r>
              <a:rPr lang="en-US" sz="2000" b="1" dirty="0" err="1"/>
              <a:t>zui</a:t>
            </a:r>
            <a:r>
              <a:rPr lang="en-US" sz="2000" b="1" dirty="0"/>
              <a:t> mah le-hang,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nuntakzia</a:t>
            </a:r>
            <a:r>
              <a:rPr lang="en-US" sz="2000" b="1" dirty="0"/>
              <a:t> pen a </a:t>
            </a:r>
            <a:r>
              <a:rPr lang="en-US" sz="2000" b="1" dirty="0" err="1"/>
              <a:t>taktak</a:t>
            </a:r>
            <a:r>
              <a:rPr lang="en-US" sz="2000" b="1" dirty="0"/>
              <a:t>-in a </a:t>
            </a:r>
            <a:r>
              <a:rPr lang="en-US" sz="2000" b="1" dirty="0" err="1"/>
              <a:t>zaizaw</a:t>
            </a:r>
            <a:r>
              <a:rPr lang="en-US" sz="2000" b="1" dirty="0"/>
              <a:t> le a </a:t>
            </a:r>
            <a:r>
              <a:rPr lang="en-US" sz="2000" b="1" dirty="0" err="1"/>
              <a:t>sangzaw</a:t>
            </a:r>
            <a:r>
              <a:rPr lang="en-US" sz="2000" b="1" dirty="0"/>
              <a:t> gamtat hoihna ahi hi.</a:t>
            </a:r>
            <a:endParaRPr lang="en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VANTUNG GAMMI HIHNA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UPNA A KICIAN MITE ETTEH 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808072" y="566342"/>
            <a:ext cx="10558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Sanggamte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aw,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keima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gamtat bangin hong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gamta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niloh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un. Note'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etteh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dingin a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hoihin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kote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hong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gamta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ka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hih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manun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kote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' gamtat bangin a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gamtate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etteh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un.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(Philippi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17123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</a:t>
            </a:r>
            <a:r>
              <a:rPr lang="en-US" sz="2000" b="1" dirty="0" err="1"/>
              <a:t>vekpi</a:t>
            </a:r>
            <a:r>
              <a:rPr lang="en-US" sz="2000" b="1" dirty="0"/>
              <a:t> in lampi khat </a:t>
            </a:r>
            <a:r>
              <a:rPr lang="en-US" sz="2000" b="1" dirty="0" err="1"/>
              <a:t>zawzaw</a:t>
            </a:r>
            <a:r>
              <a:rPr lang="en-US" sz="2000" b="1" dirty="0"/>
              <a:t> tawh </a:t>
            </a:r>
            <a:r>
              <a:rPr lang="en-US" sz="2000" b="1" dirty="0" err="1"/>
              <a:t>i</a:t>
            </a:r>
            <a:r>
              <a:rPr lang="en-US" sz="2000" b="1" dirty="0"/>
              <a:t> nuntakna ahihkeileh </a:t>
            </a:r>
            <a:r>
              <a:rPr lang="en-US" sz="2000" b="1" dirty="0" err="1"/>
              <a:t>i</a:t>
            </a:r>
            <a:r>
              <a:rPr lang="en-US" sz="2000" b="1" dirty="0"/>
              <a:t> ngaihsutna a </a:t>
            </a:r>
            <a:r>
              <a:rPr lang="en-US" sz="2000" b="1" dirty="0" err="1"/>
              <a:t>bawlpha</a:t>
            </a:r>
            <a:r>
              <a:rPr lang="en-US" sz="2000" b="1" dirty="0"/>
              <a:t> mi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ciat</a:t>
            </a:r>
            <a:r>
              <a:rPr lang="en-US" sz="2000" b="1" dirty="0"/>
              <a:t> hi. </a:t>
            </a:r>
            <a:r>
              <a:rPr lang="en-US" sz="2000" b="1" dirty="0" err="1"/>
              <a:t>Limsuai</a:t>
            </a:r>
            <a:r>
              <a:rPr lang="en-US" sz="2000" b="1" dirty="0"/>
              <a:t> siamna, </a:t>
            </a:r>
            <a:r>
              <a:rPr lang="en-US" sz="2000" b="1" dirty="0" err="1"/>
              <a:t>kimawl</a:t>
            </a:r>
            <a:r>
              <a:rPr lang="en-US" sz="2000" b="1" dirty="0"/>
              <a:t> siamna, tumging tum siamna, </a:t>
            </a:r>
            <a:r>
              <a:rPr lang="en-US" sz="2000" b="1" dirty="0" err="1"/>
              <a:t>lasak</a:t>
            </a:r>
            <a:r>
              <a:rPr lang="en-US" sz="2000" b="1" dirty="0"/>
              <a:t> siamna </a:t>
            </a:r>
            <a:r>
              <a:rPr lang="en-US" sz="2000" b="1" dirty="0" err="1"/>
              <a:t>nei</a:t>
            </a:r>
            <a:r>
              <a:rPr lang="en-US" sz="2000" b="1" dirty="0"/>
              <a:t> khat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hithei</a:t>
            </a:r>
            <a:r>
              <a:rPr lang="en-US" sz="2000" b="1" dirty="0"/>
              <a:t> hi. </a:t>
            </a:r>
            <a:r>
              <a:rPr lang="en" sz="2000" b="1" noProof="0" dirty="0"/>
              <a:t>Pastor khat, thugenpa, acitak numei ahihkeileh pasal nahi thei hi.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410922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"</a:t>
            </a:r>
            <a:r>
              <a:rPr lang="en-US" sz="2000" b="1" dirty="0" err="1"/>
              <a:t>etteh-taak</a:t>
            </a:r>
            <a:r>
              <a:rPr lang="en-US" sz="2000" b="1" dirty="0"/>
              <a:t>" mite in, </a:t>
            </a:r>
            <a:r>
              <a:rPr lang="en-US" sz="2000" b="1" dirty="0" err="1"/>
              <a:t>ei</a:t>
            </a:r>
            <a:r>
              <a:rPr lang="en-US" sz="2000" b="1" dirty="0"/>
              <a:t> mimal khat sim </a:t>
            </a:r>
            <a:r>
              <a:rPr lang="en-US" sz="2000" b="1" dirty="0" err="1"/>
              <a:t>khantoh</a:t>
            </a:r>
            <a:r>
              <a:rPr lang="en-US" sz="2000" b="1" dirty="0"/>
              <a:t> nading hong huh hiam, ahihkeileh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totloh</a:t>
            </a:r>
            <a:r>
              <a:rPr lang="en-US" sz="2000" b="1" dirty="0"/>
              <a:t> ding lampi ah hong </a:t>
            </a:r>
            <a:r>
              <a:rPr lang="en-US" sz="2000" b="1" dirty="0" err="1"/>
              <a:t>tonpih</a:t>
            </a:r>
            <a:r>
              <a:rPr lang="en-US" sz="2000" b="1" dirty="0"/>
              <a:t> hizaw hiam?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783392"/>
            <a:ext cx="43097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 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hoih</a:t>
            </a:r>
            <a:r>
              <a:rPr lang="en-US" sz="2000" b="1" dirty="0"/>
              <a:t> nading le </a:t>
            </a:r>
            <a:r>
              <a:rPr lang="en-US" sz="2000" b="1" dirty="0" err="1"/>
              <a:t>i</a:t>
            </a:r>
            <a:r>
              <a:rPr lang="en-US" sz="2000" b="1" dirty="0"/>
              <a:t> thahatna dingin a </a:t>
            </a:r>
            <a:r>
              <a:rPr lang="en-US" sz="2000" b="1" dirty="0" err="1"/>
              <a:t>etteh</a:t>
            </a:r>
            <a:r>
              <a:rPr lang="en-US" sz="2000" b="1" dirty="0"/>
              <a:t> </a:t>
            </a:r>
            <a:r>
              <a:rPr lang="en-US" sz="2000" b="1" dirty="0" err="1"/>
              <a:t>tak</a:t>
            </a:r>
            <a:r>
              <a:rPr lang="en-US" sz="2000" b="1" dirty="0"/>
              <a:t> nuntakna  a </a:t>
            </a:r>
            <a:r>
              <a:rPr lang="en-US" sz="2000" b="1" dirty="0" err="1"/>
              <a:t>lakte</a:t>
            </a:r>
            <a:r>
              <a:rPr lang="en-US" sz="2000" b="1" dirty="0"/>
              <a:t> </a:t>
            </a:r>
            <a:r>
              <a:rPr lang="en-US" sz="2000" b="1" dirty="0" err="1"/>
              <a:t>zuih</a:t>
            </a:r>
            <a:r>
              <a:rPr lang="en-US" sz="2000" b="1" dirty="0"/>
              <a:t> ding a hanthawn hi</a:t>
            </a:r>
            <a:r>
              <a:rPr lang="en" sz="2000" b="1" noProof="0" dirty="0"/>
              <a:t> (Phil. 3:17). Amah in, thu um mite lakah zong et teh huailo mi om ahihna hong thei sak hi. (Phil.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Bang in kilamdanna bawl hiam? </a:t>
            </a:r>
            <a:r>
              <a:rPr lang="en-US" sz="2000" b="1" dirty="0"/>
              <a:t>Mi </a:t>
            </a:r>
            <a:r>
              <a:rPr lang="en-US" sz="2000" b="1" dirty="0" err="1"/>
              <a:t>khenkhat</a:t>
            </a:r>
            <a:r>
              <a:rPr lang="en-US" sz="2000" b="1" dirty="0"/>
              <a:t> in leitung thute </a:t>
            </a:r>
            <a:r>
              <a:rPr lang="en-US" sz="2000" b="1" dirty="0" err="1"/>
              <a:t>bek</a:t>
            </a:r>
            <a:r>
              <a:rPr lang="en-US" sz="2000" b="1" dirty="0"/>
              <a:t> ngaihsut uh a, a </a:t>
            </a:r>
            <a:r>
              <a:rPr lang="en-US" sz="2000" b="1" dirty="0" err="1"/>
              <a:t>dangte</a:t>
            </a:r>
            <a:r>
              <a:rPr lang="en-US" sz="2000" b="1" dirty="0"/>
              <a:t> in bel Zeisu tungah a lungsim </a:t>
            </a:r>
            <a:r>
              <a:rPr lang="en-US" sz="2000" b="1" dirty="0" err="1"/>
              <a:t>nga</a:t>
            </a:r>
            <a:r>
              <a:rPr lang="en-US" sz="2000" b="1" dirty="0"/>
              <a:t> uh hi.</a:t>
            </a:r>
            <a:r>
              <a:rPr lang="en" sz="2000" b="1" noProof="0" dirty="0"/>
              <a:t> </a:t>
            </a:r>
            <a:r>
              <a:rPr lang="en-US" sz="2000" b="1" dirty="0"/>
              <a:t>Etteh </a:t>
            </a:r>
            <a:r>
              <a:rPr lang="en-US" sz="2000" b="1" dirty="0" err="1"/>
              <a:t>tak</a:t>
            </a:r>
            <a:r>
              <a:rPr lang="en-US" sz="2000" b="1" dirty="0"/>
              <a:t> a </a:t>
            </a:r>
            <a:r>
              <a:rPr lang="en-US" sz="2000" b="1" dirty="0" err="1"/>
              <a:t>pha</a:t>
            </a:r>
            <a:r>
              <a:rPr lang="en-US" sz="2000" b="1" dirty="0"/>
              <a:t> mite pen Khazih a sun mite ahi uh hi</a:t>
            </a:r>
            <a:r>
              <a:rPr lang="en" sz="2000" b="1" noProof="0" dirty="0"/>
              <a:t> (1 Cor.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A KICIANG GAMMI HIHNA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219076" y="641696"/>
            <a:ext cx="873957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Ahi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zongin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eite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ihihleh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vantung gam mite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ihi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a, vantung panin a hong pai ding Topa Zeisu Khazih, eite' Honpa,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lawptakin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ngakte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ihi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(Philippi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310518"/>
            <a:ext cx="3755616" cy="203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I </a:t>
            </a:r>
            <a:r>
              <a:rPr lang="en-US" sz="2000" b="1" dirty="0" err="1"/>
              <a:t>nial</a:t>
            </a:r>
            <a:r>
              <a:rPr lang="en-US" sz="2000" b="1" dirty="0"/>
              <a:t> </a:t>
            </a:r>
            <a:r>
              <a:rPr lang="en-US" sz="2000" b="1" dirty="0" err="1"/>
              <a:t>theihloh</a:t>
            </a:r>
            <a:r>
              <a:rPr lang="en-US" sz="2000" b="1" dirty="0"/>
              <a:t> khat </a:t>
            </a:r>
            <a:r>
              <a:rPr lang="en-US" sz="2000" b="1" dirty="0" err="1"/>
              <a:t>om.</a:t>
            </a:r>
            <a:r>
              <a:rPr lang="en" sz="2000" b="1" noProof="0" dirty="0"/>
              <a:t> </a:t>
            </a:r>
            <a:r>
              <a:rPr lang="nn-NO" sz="2000" b="1" dirty="0"/>
              <a:t>Ei Khristiante in hamsatna khat i nei hi: </a:t>
            </a:r>
            <a:r>
              <a:rPr lang="en" sz="2000" b="1" noProof="0" dirty="0"/>
              <a:t>gammi hihna nih i nei hi. </a:t>
            </a:r>
            <a:r>
              <a:rPr lang="nn-NO" sz="2000" b="1" dirty="0"/>
              <a:t>Ei pen hih leitung gam-mi le vantung gam-mi i hi tuak hi.</a:t>
            </a:r>
            <a:r>
              <a:rPr lang="en" sz="2000" b="1" noProof="0" dirty="0"/>
              <a:t> </a:t>
            </a:r>
            <a:r>
              <a:rPr lang="en-US" sz="2000" b="1" dirty="0"/>
              <a:t>Hih in eite adingin buaina </a:t>
            </a:r>
            <a:r>
              <a:rPr lang="en-US" sz="2000" b="1" dirty="0" err="1"/>
              <a:t>lian</a:t>
            </a:r>
            <a:r>
              <a:rPr lang="en-US" sz="2000" b="1" dirty="0"/>
              <a:t> pi piangsak hi</a:t>
            </a:r>
            <a:r>
              <a:rPr lang="en" sz="2000" b="1" noProof="0" dirty="0"/>
              <a:t> (Rom.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075873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152268"/>
            <a:ext cx="3647769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I thawhkik ciangin (ahih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kilaih</a:t>
            </a:r>
            <a:r>
              <a:rPr lang="en-US" sz="2000" b="1" dirty="0"/>
              <a:t> ciangin), </a:t>
            </a:r>
            <a:r>
              <a:rPr lang="en-US" sz="2000" b="1" dirty="0" err="1"/>
              <a:t>leh</a:t>
            </a:r>
            <a:r>
              <a:rPr lang="en-US" sz="2000" b="1" dirty="0"/>
              <a:t> sihna in </a:t>
            </a:r>
            <a:r>
              <a:rPr lang="en-US" sz="2000" b="1" dirty="0" err="1"/>
              <a:t>i</a:t>
            </a:r>
            <a:r>
              <a:rPr lang="en-US" sz="2000" b="1" dirty="0"/>
              <a:t> tung ah </a:t>
            </a:r>
            <a:r>
              <a:rPr lang="en-US" sz="2000" b="1" dirty="0" err="1"/>
              <a:t>thuneihna</a:t>
            </a:r>
            <a:r>
              <a:rPr lang="en-US" sz="2000" b="1" dirty="0"/>
              <a:t> a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nawn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ciangin, bang piang ding hiam?</a:t>
            </a:r>
            <a:endParaRPr lang="en" sz="24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400232"/>
            <a:ext cx="3647769" cy="175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/>
              <a:t>Cikciang</a:t>
            </a:r>
            <a:r>
              <a:rPr lang="en-US" sz="2000" b="1" dirty="0"/>
              <a:t> in </a:t>
            </a:r>
            <a:r>
              <a:rPr lang="en-US" sz="2000" b="1" dirty="0" err="1"/>
              <a:t>gammi</a:t>
            </a:r>
            <a:r>
              <a:rPr lang="en-US" sz="2000" b="1" dirty="0"/>
              <a:t> </a:t>
            </a:r>
            <a:r>
              <a:rPr lang="en-US" sz="2000" b="1" dirty="0" err="1"/>
              <a:t>hihna</a:t>
            </a:r>
            <a:r>
              <a:rPr lang="en-US" sz="2000" b="1" dirty="0"/>
              <a:t> </a:t>
            </a:r>
            <a:r>
              <a:rPr lang="en-US" sz="2000" b="1" dirty="0" err="1"/>
              <a:t>kicing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ngah ding hiam</a:t>
            </a:r>
            <a:r>
              <a:rPr lang="en" sz="2000" b="1" noProof="0" dirty="0"/>
              <a:t>? </a:t>
            </a:r>
            <a:r>
              <a:rPr lang="en-US" sz="2000" b="1" dirty="0" err="1"/>
              <a:t>Cikciang</a:t>
            </a:r>
            <a:r>
              <a:rPr lang="en-US" sz="2000" b="1" dirty="0"/>
              <a:t> in mawhna dim </a:t>
            </a:r>
            <a:r>
              <a:rPr lang="en-US" sz="2000" b="1" dirty="0" err="1"/>
              <a:t>hih</a:t>
            </a:r>
            <a:r>
              <a:rPr lang="en-US" sz="2000" b="1" dirty="0"/>
              <a:t> leitung </a:t>
            </a:r>
            <a:r>
              <a:rPr lang="en-US" sz="2000" b="1" dirty="0" err="1"/>
              <a:t>gammi</a:t>
            </a:r>
            <a:r>
              <a:rPr lang="en-US" sz="2000" b="1" dirty="0"/>
              <a:t> hi </a:t>
            </a:r>
            <a:r>
              <a:rPr lang="en-US" sz="2000" b="1" dirty="0" err="1"/>
              <a:t>nawn</a:t>
            </a:r>
            <a:r>
              <a:rPr lang="en-US" sz="2000" b="1" dirty="0"/>
              <a:t> lo ding hiam?</a:t>
            </a:r>
            <a:r>
              <a:rPr lang="en" sz="2000" b="1" noProof="0" dirty="0"/>
              <a:t> </a:t>
            </a:r>
            <a:r>
              <a:rPr lang="fi-FI" sz="2000" b="1" dirty="0"/>
              <a:t>Nihveina Hong Paikik na hun ciangin </a:t>
            </a:r>
            <a:r>
              <a:rPr lang="en" sz="2000" b="1" noProof="0" dirty="0"/>
              <a:t>(Phil.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TUALAI I TUN’ MATENG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KILEMNA LE LUNGDAMNA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691116" y="648119"/>
            <a:ext cx="10632558" cy="6186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5000"/>
              </a:lnSpc>
            </a:pP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Topa sungah lungdam tawntung un, ka hong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cihsa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bangin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-in zong lungdam un, ka hong ci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(Philippi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Ama </a:t>
            </a:r>
            <a:r>
              <a:rPr lang="en-US" sz="2000" b="1" dirty="0" err="1"/>
              <a:t>laikhak</a:t>
            </a:r>
            <a:r>
              <a:rPr lang="en-US" sz="2000" b="1" dirty="0"/>
              <a:t> </a:t>
            </a:r>
            <a:r>
              <a:rPr lang="en-US" sz="2000" b="1" dirty="0" err="1"/>
              <a:t>khupna</a:t>
            </a:r>
            <a:r>
              <a:rPr lang="en-US" sz="2000" b="1" dirty="0"/>
              <a:t>-ah, Paul in mimal </a:t>
            </a:r>
            <a:r>
              <a:rPr lang="en-US" sz="2000" b="1" dirty="0" err="1"/>
              <a:t>muakna</a:t>
            </a:r>
            <a:r>
              <a:rPr lang="en-US" sz="2000" b="1" dirty="0"/>
              <a:t> le thuhilhna </a:t>
            </a:r>
            <a:r>
              <a:rPr lang="en-US" sz="2000" b="1" dirty="0" err="1"/>
              <a:t>manpha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a </a:t>
            </a:r>
            <a:r>
              <a:rPr lang="en-US" sz="2000" b="1" dirty="0" err="1"/>
              <a:t>kigawm</a:t>
            </a:r>
            <a:r>
              <a:rPr lang="en-US" sz="2000" b="1" dirty="0"/>
              <a:t>-in a </a:t>
            </a:r>
            <a:r>
              <a:rPr lang="en-US" sz="2000" b="1" dirty="0" err="1"/>
              <a:t>gelh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en-US" sz="2000" b="1" dirty="0"/>
              <a:t>Ama in </a:t>
            </a:r>
            <a:r>
              <a:rPr lang="en-US" sz="2000" b="1" dirty="0" err="1"/>
              <a:t>Syzygus</a:t>
            </a:r>
            <a:r>
              <a:rPr lang="en-US" sz="2000" b="1" dirty="0"/>
              <a:t> [itna tawh a </a:t>
            </a:r>
            <a:r>
              <a:rPr lang="en-US" sz="2000" b="1" dirty="0" err="1"/>
              <a:t>kithuahpihpa</a:t>
            </a:r>
            <a:r>
              <a:rPr lang="en-US" sz="2000" b="1" dirty="0"/>
              <a:t>] le Clement kiangah Euodia le Syntyche </a:t>
            </a:r>
            <a:r>
              <a:rPr lang="en-US" sz="2000" b="1" dirty="0" err="1"/>
              <a:t>kilem</a:t>
            </a:r>
            <a:r>
              <a:rPr lang="en-US" sz="2000" b="1" dirty="0"/>
              <a:t> takin a om khawm nading un huh dingin a </a:t>
            </a:r>
            <a:r>
              <a:rPr lang="en-US" sz="2000" b="1" dirty="0" err="1"/>
              <a:t>ngen</a:t>
            </a:r>
            <a:r>
              <a:rPr lang="en-US" sz="2000" b="1" dirty="0"/>
              <a:t> hi.</a:t>
            </a:r>
            <a:r>
              <a:rPr lang="en" sz="2000" b="1" noProof="0" dirty="0"/>
              <a:t> </a:t>
            </a:r>
            <a:r>
              <a:rPr lang="en-US" sz="2000" b="1" dirty="0"/>
              <a:t>Amaute khempeuh, Paul' </a:t>
            </a:r>
            <a:r>
              <a:rPr lang="en-US" sz="2000" b="1" dirty="0" err="1"/>
              <a:t>naseppihpihte</a:t>
            </a:r>
            <a:r>
              <a:rPr lang="en-US" sz="2000" b="1" dirty="0"/>
              <a:t> </a:t>
            </a:r>
            <a:r>
              <a:rPr lang="en-US" sz="2000" b="1" dirty="0" err="1"/>
              <a:t>lak</a:t>
            </a:r>
            <a:r>
              <a:rPr lang="en-US" sz="2000" b="1" dirty="0"/>
              <a:t> ah, amah in: "a </a:t>
            </a:r>
            <a:r>
              <a:rPr lang="en-US" sz="2000" b="1" dirty="0" err="1"/>
              <a:t>minte</a:t>
            </a:r>
            <a:r>
              <a:rPr lang="en-US" sz="2000" b="1" dirty="0"/>
              <a:t> uh nuntakna </a:t>
            </a:r>
            <a:r>
              <a:rPr lang="en-US" sz="2000" b="1" dirty="0" err="1"/>
              <a:t>laibu</a:t>
            </a:r>
            <a:r>
              <a:rPr lang="en-US" sz="2000" b="1" dirty="0"/>
              <a:t> sungah a </a:t>
            </a:r>
            <a:r>
              <a:rPr lang="en-US" sz="2000" b="1" dirty="0" err="1"/>
              <a:t>kigelh</a:t>
            </a:r>
            <a:r>
              <a:rPr lang="en-US" sz="2000" b="1" dirty="0"/>
              <a:t> hi," ci hi</a:t>
            </a:r>
            <a:br>
              <a:rPr lang="en-US" sz="2000" b="1" dirty="0"/>
            </a:br>
            <a:r>
              <a:rPr lang="en" sz="2000" b="1" noProof="0" dirty="0"/>
              <a:t>(Phil.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162300"/>
            <a:ext cx="2681466" cy="3598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926292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thuhilhna in </a:t>
            </a:r>
            <a:r>
              <a:rPr lang="en-US" sz="2000" b="1" dirty="0" err="1"/>
              <a:t>i</a:t>
            </a:r>
            <a:r>
              <a:rPr lang="en-US" sz="2000" b="1" dirty="0"/>
              <a:t> lungsim hong </a:t>
            </a:r>
            <a:r>
              <a:rPr lang="en-US" sz="2000" b="1" dirty="0" err="1"/>
              <a:t>buaisak</a:t>
            </a:r>
            <a:r>
              <a:rPr lang="en-US" sz="2000" b="1" dirty="0"/>
              <a:t> thei hi: "</a:t>
            </a:r>
            <a:r>
              <a:rPr lang="en-US" sz="2000" b="1" dirty="0" err="1"/>
              <a:t>Tawntungin</a:t>
            </a:r>
            <a:r>
              <a:rPr lang="en-US" sz="2000" b="1" dirty="0"/>
              <a:t> lungdam un"</a:t>
            </a:r>
            <a:r>
              <a:rPr lang="en" sz="2000" b="1" noProof="0" dirty="0"/>
              <a:t> […] </a:t>
            </a:r>
            <a:r>
              <a:rPr lang="en-US" sz="2000" b="1" dirty="0"/>
              <a:t>Bangmah </a:t>
            </a:r>
            <a:r>
              <a:rPr lang="en-US" sz="2000" b="1" dirty="0" err="1"/>
              <a:t>lungkhampih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un </a:t>
            </a:r>
            <a:r>
              <a:rPr lang="en" sz="2000" b="1" noProof="0" dirty="0"/>
              <a:t>(Phil. 4:4, </a:t>
            </a:r>
            <a:r>
              <a:rPr lang="en" sz="2000" b="1" dirty="0"/>
              <a:t>6). </a:t>
            </a:r>
            <a:r>
              <a:rPr lang="en-US" sz="2000" b="1" dirty="0"/>
              <a:t>Haksatna le gimna tawh kidim </a:t>
            </a:r>
            <a:r>
              <a:rPr lang="en-US" sz="2000" b="1" dirty="0" err="1"/>
              <a:t>hih</a:t>
            </a:r>
            <a:r>
              <a:rPr lang="en-US" sz="2000" b="1" dirty="0"/>
              <a:t> leitung ah </a:t>
            </a:r>
            <a:r>
              <a:rPr lang="en-US" sz="2000" b="1" dirty="0" err="1"/>
              <a:t>hih</a:t>
            </a:r>
            <a:r>
              <a:rPr lang="en-US" sz="2000" b="1" dirty="0"/>
              <a:t> bangin koici piang thei hiam?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5921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lungdamna "Topa sungah" ahih manin </a:t>
            </a:r>
            <a:r>
              <a:rPr lang="en-US" sz="2000" b="1" dirty="0" err="1"/>
              <a:t>hih</a:t>
            </a:r>
            <a:r>
              <a:rPr lang="en-US" sz="2000" b="1" dirty="0"/>
              <a:t> pen </a:t>
            </a:r>
            <a:r>
              <a:rPr lang="en-US" sz="2000" b="1" dirty="0" err="1"/>
              <a:t>hithei</a:t>
            </a:r>
            <a:r>
              <a:rPr lang="en-US" sz="2000" b="1" dirty="0"/>
              <a:t> ahi hi</a:t>
            </a:r>
            <a:r>
              <a:rPr lang="en" sz="2000" b="1" noProof="0" dirty="0"/>
              <a:t> (Phil. 4:4a). </a:t>
            </a:r>
            <a:r>
              <a:rPr lang="en-US" sz="2000" b="1" dirty="0" err="1"/>
              <a:t>Ama'n</a:t>
            </a:r>
            <a:r>
              <a:rPr lang="en-US" sz="2000" b="1" dirty="0"/>
              <a:t> eite adingin a </a:t>
            </a:r>
            <a:r>
              <a:rPr lang="en-US" sz="2000" b="1" dirty="0" err="1"/>
              <a:t>pua</a:t>
            </a:r>
            <a:r>
              <a:rPr lang="en-US" sz="2000" b="1" dirty="0"/>
              <a:t> zo ding hi cih </a:t>
            </a:r>
            <a:r>
              <a:rPr lang="en-US" sz="2000" b="1" dirty="0" err="1"/>
              <a:t>i</a:t>
            </a:r>
            <a:r>
              <a:rPr lang="en-US" sz="2000" b="1" dirty="0"/>
              <a:t> upna tawh,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lungkhamnate</a:t>
            </a:r>
            <a:r>
              <a:rPr lang="en-US" sz="2000" b="1" dirty="0"/>
              <a:t> Ama tungah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hi</a:t>
            </a:r>
            <a:r>
              <a:rPr lang="en-US" dirty="0"/>
              <a:t> </a:t>
            </a:r>
            <a:r>
              <a:rPr lang="en" sz="2000" b="1" noProof="0" dirty="0"/>
              <a:t>(Matt. 6:31-34; 1 Pet.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969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Ahihleh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lungkhamnate</a:t>
            </a:r>
            <a:r>
              <a:rPr lang="en-US" sz="2000" b="1" dirty="0"/>
              <a:t> Zeisu tungah bangci-in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ngat</a:t>
            </a:r>
            <a:r>
              <a:rPr lang="en-US" sz="2000" b="1" dirty="0"/>
              <a:t> ding hiam? Thungetna </a:t>
            </a:r>
            <a:r>
              <a:rPr lang="en-US" sz="2000" b="1" dirty="0" err="1"/>
              <a:t>tungtawnin</a:t>
            </a:r>
            <a:r>
              <a:rPr lang="en" sz="2000" b="1" dirty="0"/>
              <a:t> (Phil.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NGAIHSUTNA SIANGTHO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194713" y="614887"/>
            <a:ext cx="119972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Sanggamte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aw, a tawpna-ah ka hong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gennop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thu in, a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hoih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phattaak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thute tawh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lungsim uh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kidimsak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un. Tuate in: A man, a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dik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 tang, a siangtho, a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deihhuai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pahtakhuai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thute ahi hi.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(Philippi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2" y="1680681"/>
            <a:ext cx="696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</a:t>
            </a:r>
            <a:r>
              <a:rPr lang="en-US" sz="2000" b="1" dirty="0" err="1"/>
              <a:t>lungkhamnate</a:t>
            </a:r>
            <a:r>
              <a:rPr lang="en-US" sz="2000" b="1" dirty="0"/>
              <a:t> Jesu tungah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ngat</a:t>
            </a:r>
            <a:r>
              <a:rPr lang="en-US" sz="2000" b="1" dirty="0"/>
              <a:t> a, </a:t>
            </a:r>
            <a:r>
              <a:rPr lang="en-US" sz="2000" b="1" dirty="0" err="1"/>
              <a:t>i</a:t>
            </a:r>
            <a:r>
              <a:rPr lang="en-US" sz="2000" b="1" dirty="0"/>
              <a:t> lungdamna </a:t>
            </a:r>
            <a:r>
              <a:rPr lang="en-US" sz="2000" b="1" dirty="0" err="1"/>
              <a:t>i</a:t>
            </a:r>
            <a:r>
              <a:rPr lang="en-US" sz="2000" b="1" dirty="0"/>
              <a:t> neihna ngah pen nopna ahi hi.</a:t>
            </a:r>
            <a:r>
              <a:rPr lang="en" sz="2000" b="1" dirty="0"/>
              <a:t> (Phil. 4:7). </a:t>
            </a:r>
            <a:r>
              <a:rPr lang="en-US" sz="2000" b="1" dirty="0"/>
              <a:t>Leitung in a </a:t>
            </a:r>
            <a:r>
              <a:rPr lang="en-US" sz="2000" b="1" dirty="0" err="1"/>
              <a:t>piak</a:t>
            </a:r>
            <a:r>
              <a:rPr lang="en-US" sz="2000" b="1" dirty="0"/>
              <a:t> </a:t>
            </a:r>
            <a:r>
              <a:rPr lang="en-US" sz="2000" b="1" dirty="0" err="1"/>
              <a:t>zawh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a </a:t>
            </a:r>
            <a:r>
              <a:rPr lang="en-US" sz="2000" b="1" dirty="0" err="1"/>
              <a:t>lakkhiat</a:t>
            </a:r>
            <a:r>
              <a:rPr lang="en-US" sz="2000" b="1" dirty="0"/>
              <a:t> </a:t>
            </a:r>
            <a:r>
              <a:rPr lang="en-US" sz="2000" b="1" dirty="0" err="1"/>
              <a:t>zawh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lungnopna hi</a:t>
            </a:r>
            <a:r>
              <a:rPr lang="en" sz="2000" b="1" dirty="0"/>
              <a:t> (John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323826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40313" y="5037619"/>
            <a:ext cx="3741141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Tomkimin</a:t>
            </a:r>
            <a:r>
              <a:rPr lang="en-US" sz="2000" b="1" dirty="0"/>
              <a:t>: "a hoihna khatpeuh </a:t>
            </a:r>
            <a:r>
              <a:rPr lang="en-US" sz="2000" b="1" dirty="0" err="1"/>
              <a:t>leh</a:t>
            </a:r>
            <a:r>
              <a:rPr lang="en-US" sz="2000" b="1" dirty="0"/>
              <a:t> phatna </a:t>
            </a:r>
            <a:r>
              <a:rPr lang="en-US" sz="2000" b="1" dirty="0" err="1"/>
              <a:t>tlak</a:t>
            </a:r>
            <a:r>
              <a:rPr lang="en-US" sz="2000" b="1" dirty="0"/>
              <a:t> khatpeuh a </a:t>
            </a:r>
            <a:r>
              <a:rPr lang="en-US" sz="2000" b="1" dirty="0" err="1"/>
              <a:t>omleh</a:t>
            </a:r>
            <a:r>
              <a:rPr lang="en-US" sz="2000" b="1" dirty="0"/>
              <a:t>, tua thute ngaihsun un."</a:t>
            </a:r>
            <a:r>
              <a:rPr lang="en" sz="2000" b="1" dirty="0"/>
              <a:t> (Phil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Paul's genna bangin, </a:t>
            </a:r>
            <a:r>
              <a:rPr lang="en-US" sz="2000" b="1" dirty="0" err="1"/>
              <a:t>hih</a:t>
            </a:r>
            <a:r>
              <a:rPr lang="en-US" sz="2000" b="1" dirty="0"/>
              <a:t> nopna in </a:t>
            </a:r>
            <a:r>
              <a:rPr lang="en-US" sz="2000" b="1" dirty="0" err="1"/>
              <a:t>i</a:t>
            </a:r>
            <a:r>
              <a:rPr lang="en-US" sz="2000" b="1" dirty="0"/>
              <a:t> lungsim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ngaihsutnate</a:t>
            </a:r>
            <a:r>
              <a:rPr lang="en-US" sz="2000" b="1" dirty="0"/>
              <a:t> a ding </a:t>
            </a:r>
            <a:r>
              <a:rPr lang="en-US" sz="2000" b="1" dirty="0" err="1"/>
              <a:t>dalna</a:t>
            </a:r>
            <a:r>
              <a:rPr lang="en-US" sz="2000" b="1" dirty="0"/>
              <a:t>—</a:t>
            </a:r>
            <a:r>
              <a:rPr lang="en-US" sz="2000" b="1" dirty="0" err="1"/>
              <a:t>cingpa</a:t>
            </a:r>
            <a:r>
              <a:rPr lang="en-US" sz="2000" b="1" dirty="0"/>
              <a:t>—hi ding hi.</a:t>
            </a:r>
            <a:r>
              <a:rPr lang="en" sz="2000" b="1" dirty="0"/>
              <a:t>                   (Phil. 4:7b). </a:t>
            </a:r>
            <a:r>
              <a:rPr lang="en-US" sz="2000" b="1" dirty="0"/>
              <a:t>Hih </a:t>
            </a:r>
            <a:r>
              <a:rPr lang="en-US" sz="2000" b="1" dirty="0" err="1"/>
              <a:t>venna</a:t>
            </a:r>
            <a:r>
              <a:rPr lang="en-US" sz="2000" b="1" dirty="0"/>
              <a:t> a </a:t>
            </a:r>
            <a:r>
              <a:rPr lang="en-US" sz="2000" b="1" dirty="0" err="1"/>
              <a:t>kicing</a:t>
            </a:r>
            <a:r>
              <a:rPr lang="en-US" sz="2000" b="1" dirty="0"/>
              <a:t> nadingin, bang thute </a:t>
            </a:r>
            <a:r>
              <a:rPr lang="en-US" sz="2000" b="1" dirty="0" err="1"/>
              <a:t>i</a:t>
            </a:r>
            <a:r>
              <a:rPr lang="en-US" sz="2000" b="1" dirty="0"/>
              <a:t> ngaihsut </a:t>
            </a:r>
            <a:r>
              <a:rPr lang="en-US" sz="2000" b="1" dirty="0" err="1"/>
              <a:t>kul</a:t>
            </a:r>
            <a:r>
              <a:rPr lang="en-US" sz="2000" b="1" dirty="0"/>
              <a:t> ding hiam</a:t>
            </a:r>
            <a:r>
              <a:rPr lang="en" sz="2000" b="1" dirty="0"/>
              <a:t>(Phil.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1488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91</cp:revision>
  <dcterms:created xsi:type="dcterms:W3CDTF">2026-01-12T07:53:42Z</dcterms:created>
  <dcterms:modified xsi:type="dcterms:W3CDTF">2026-02-09T17:52:05Z</dcterms:modified>
</cp:coreProperties>
</file>