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Lai Siangtho’ gal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Lai Siangtho simdan a dik le a diklo lampite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Lai Siangtho pen bang hiam?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Lai Siangtho simna pan a piang phattuamnate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Lai Siangtho lawmte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 diklo dante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i="0" dirty="0"/>
            <a:t>I </a:t>
          </a:r>
          <a:r>
            <a:rPr lang="en-US" sz="2000" b="1" i="0" dirty="0" err="1"/>
            <a:t>muhna</a:t>
          </a:r>
          <a:r>
            <a:rPr lang="en-US" sz="2000" b="1" i="0" dirty="0"/>
            <a:t> tawh a </a:t>
          </a:r>
          <a:r>
            <a:rPr lang="en-US" sz="2000" b="1" i="0" dirty="0" err="1"/>
            <a:t>kituak</a:t>
          </a:r>
          <a:r>
            <a:rPr lang="en-US" sz="2000" b="1" i="0" dirty="0"/>
            <a:t> khatpeuh zong in</a:t>
          </a:r>
          <a:endParaRPr lang="en" sz="20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sz="2000" b="1" i="0" dirty="0"/>
            <a:t>Tupna bangmah om lo-in, laite mawk telna</a:t>
          </a:r>
          <a:endParaRPr lang="en" sz="20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 dik dante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i="0" dirty="0"/>
            <a:t>Pasian' deihna theih nading </a:t>
          </a:r>
          <a:r>
            <a:rPr lang="en-US" sz="2000" b="1" i="0" dirty="0" err="1"/>
            <a:t>hanciam</a:t>
          </a:r>
          <a:r>
            <a:rPr lang="en-US" sz="2000" b="1" i="0" dirty="0"/>
            <a:t> in</a:t>
          </a:r>
          <a:endParaRPr lang="en" sz="20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it-IT" sz="2000" b="1" i="0" dirty="0"/>
            <a:t>A kicianin kisinna bawl in</a:t>
          </a:r>
          <a:endParaRPr lang="en" sz="20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i="0" dirty="0"/>
            <a:t>I deihna </a:t>
          </a:r>
          <a:r>
            <a:rPr lang="en-US" sz="2000" b="1" i="0" dirty="0" err="1"/>
            <a:t>lamte</a:t>
          </a:r>
          <a:r>
            <a:rPr lang="en-US" sz="2000" b="1" i="0" dirty="0"/>
            <a:t> </a:t>
          </a:r>
          <a:r>
            <a:rPr lang="en-US" sz="2000" b="1" i="0" dirty="0" err="1"/>
            <a:t>tel</a:t>
          </a:r>
          <a:r>
            <a:rPr lang="en-US" sz="2000" b="1" i="0" dirty="0"/>
            <a:t> in, </a:t>
          </a:r>
          <a:r>
            <a:rPr lang="en-US" sz="2000" b="1" i="0" dirty="0" err="1"/>
            <a:t>i</a:t>
          </a:r>
          <a:r>
            <a:rPr lang="en-US" sz="2000" b="1" i="0" dirty="0"/>
            <a:t> </a:t>
          </a:r>
          <a:r>
            <a:rPr lang="en-US" sz="2000" b="1" i="0" dirty="0" err="1"/>
            <a:t>deih</a:t>
          </a:r>
          <a:r>
            <a:rPr lang="en-US" sz="2000" b="1" i="0" dirty="0"/>
            <a:t> </a:t>
          </a:r>
          <a:r>
            <a:rPr lang="en-US" sz="2000" b="1" i="0" dirty="0" err="1"/>
            <a:t>lohna</a:t>
          </a:r>
          <a:r>
            <a:rPr lang="en-US" sz="2000" b="1" i="0" dirty="0"/>
            <a:t> </a:t>
          </a:r>
          <a:r>
            <a:rPr lang="en-US" sz="2000" b="1" i="0" dirty="0" err="1"/>
            <a:t>lamte</a:t>
          </a:r>
          <a:r>
            <a:rPr lang="en-US" sz="2000" b="1" i="0" dirty="0"/>
            <a:t> </a:t>
          </a:r>
          <a:r>
            <a:rPr lang="en-US" sz="2000" b="1" i="0" dirty="0" err="1"/>
            <a:t>nial</a:t>
          </a:r>
          <a:r>
            <a:rPr lang="en-US" sz="2000" b="1" i="0" dirty="0"/>
            <a:t> </a:t>
          </a:r>
          <a:r>
            <a:rPr lang="en-US" sz="2000" b="1" i="0" dirty="0" err="1"/>
            <a:t>ni</a:t>
          </a:r>
          <a:endParaRPr lang="en" sz="20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i="0" dirty="0"/>
            <a:t>Lai khat zong </a:t>
          </a:r>
          <a:r>
            <a:rPr lang="en-US" sz="2000" b="1" i="0" dirty="0" err="1"/>
            <a:t>nial</a:t>
          </a:r>
          <a:r>
            <a:rPr lang="en-US" sz="2000" b="1" i="0" dirty="0"/>
            <a:t> </a:t>
          </a:r>
          <a:r>
            <a:rPr lang="en-US" sz="2000" b="1" i="0" dirty="0" err="1"/>
            <a:t>kei</a:t>
          </a:r>
          <a:r>
            <a:rPr lang="en-US" sz="2000" b="1" i="0" dirty="0"/>
            <a:t> </a:t>
          </a:r>
          <a:r>
            <a:rPr lang="en-US" sz="2000" b="1" i="0" dirty="0" err="1"/>
            <a:t>inla</a:t>
          </a:r>
          <a:r>
            <a:rPr lang="en-US" sz="2000" b="1" i="0" dirty="0"/>
            <a:t>, a </a:t>
          </a:r>
          <a:r>
            <a:rPr lang="en-US" sz="2000" b="1" i="0" dirty="0" err="1"/>
            <a:t>vek</a:t>
          </a:r>
          <a:r>
            <a:rPr lang="en-US" sz="2000" b="1" i="0" dirty="0"/>
            <a:t> in </a:t>
          </a:r>
          <a:r>
            <a:rPr lang="en-US" sz="2000" b="1" i="0" dirty="0" err="1"/>
            <a:t>sittel</a:t>
          </a:r>
          <a:r>
            <a:rPr lang="en-US" sz="2000" b="1" i="0" dirty="0"/>
            <a:t> in</a:t>
          </a:r>
          <a:endParaRPr lang="en" sz="20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Tua in ei le ei i hihna taktak bangin i kimu sak hi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Tua in mawhna panin eite hong dal hi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(Late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kha ading an ahi hi</a:t>
          </a:r>
          <a:b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Tua in kha lam ah hong khangto sak hi (1 Peter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Amah in nuntakna hongpia hi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(John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Hih bangin Lai Siangtho i san ciangin 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it-IT" sz="2000" b="1" i="0" dirty="0">
              <a:solidFill>
                <a:schemeClr val="tx1"/>
              </a:solidFill>
            </a:rPr>
            <a:t>Tua in Pasian tawh i kizopna dinmun hong lak hi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Tua in tua kizopna bangci </a:t>
          </a:r>
          <a:r>
            <a:rPr lang="en-US" sz="2000" b="1" i="0" kern="1200" dirty="0" err="1">
              <a:solidFill>
                <a:schemeClr val="tx1"/>
              </a:solidFill>
            </a:rPr>
            <a:t>khauhsak</a:t>
          </a:r>
          <a:r>
            <a:rPr lang="en-US" sz="2000" b="1" i="0" kern="1200" dirty="0">
              <a:solidFill>
                <a:schemeClr val="tx1"/>
              </a:solidFill>
            </a:rPr>
            <a:t> ding hiam cih eite hong hilh hi</a:t>
          </a:r>
          <a:endParaRPr lang="en" sz="20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Eite in damdam in kikhelna khat i nei to hi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Zeisu kiangah i naih hi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i="0" kern="1200" dirty="0">
              <a:solidFill>
                <a:schemeClr val="tx1"/>
              </a:solidFill>
            </a:rPr>
            <a:t>Hih in hotkhiatna ding pilna hong pia hi</a:t>
          </a:r>
          <a:endParaRPr lang="en" sz="20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i="0" dirty="0">
              <a:solidFill>
                <a:schemeClr val="tx1"/>
              </a:solidFill>
            </a:rPr>
            <a:t>Thuman theihna sungah </a:t>
          </a:r>
          <a:r>
            <a:rPr lang="en-US" sz="2000" b="1" i="0" dirty="0" err="1">
              <a:solidFill>
                <a:schemeClr val="tx1"/>
              </a:solidFill>
            </a:rPr>
            <a:t>i</a:t>
          </a:r>
          <a:r>
            <a:rPr lang="en-US" sz="2000" b="1" i="0" dirty="0">
              <a:solidFill>
                <a:schemeClr val="tx1"/>
              </a:solidFill>
            </a:rPr>
            <a:t> </a:t>
          </a:r>
          <a:r>
            <a:rPr lang="en-US" sz="2000" b="1" i="0" dirty="0" err="1">
              <a:solidFill>
                <a:schemeClr val="tx1"/>
              </a:solidFill>
            </a:rPr>
            <a:t>khangto</a:t>
          </a:r>
          <a:r>
            <a:rPr lang="en-US" sz="2000" b="1" i="0" dirty="0">
              <a:solidFill>
                <a:schemeClr val="tx1"/>
              </a:solidFill>
            </a:rPr>
            <a:t> </a:t>
          </a:r>
          <a:r>
            <a:rPr lang="en-US" sz="2000" b="1" i="0" dirty="0" err="1">
              <a:solidFill>
                <a:schemeClr val="tx1"/>
              </a:solidFill>
            </a:rPr>
            <a:t>semsem</a:t>
          </a:r>
          <a:r>
            <a:rPr lang="en-US" sz="2000" b="1" i="0" dirty="0">
              <a:solidFill>
                <a:schemeClr val="tx1"/>
              </a:solidFill>
            </a:rPr>
            <a:t> hi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I upna khangto-in thahat semsem hi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 lametna nei hi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Ahoih zaw, a tawntung, a nuam mahmah nuntakna in ngak hi cih i thei hi</a:t>
          </a: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Lai Siangtho’ gal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Lai Siangtho simdan a dik le a diklo lampite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Lai Siangtho pen bang hiam?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Lai Siangtho simna pan a piang phattuamnate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Lai Siangtho lawmte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diklo dante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 </a:t>
          </a:r>
          <a:r>
            <a:rPr lang="en-US" sz="2000" b="1" i="0" kern="1200" dirty="0" err="1"/>
            <a:t>muhna</a:t>
          </a:r>
          <a:r>
            <a:rPr lang="en-US" sz="2000" b="1" i="0" kern="1200" dirty="0"/>
            <a:t> tawh a </a:t>
          </a:r>
          <a:r>
            <a:rPr lang="en-US" sz="2000" b="1" i="0" kern="1200" dirty="0" err="1"/>
            <a:t>kituak</a:t>
          </a:r>
          <a:r>
            <a:rPr lang="en-US" sz="2000" b="1" i="0" kern="1200" dirty="0"/>
            <a:t> khatpeuh zong in</a:t>
          </a:r>
          <a:endParaRPr lang="en" sz="20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dirty="0"/>
            <a:t>Tupna bangmah om lo-in, laite mawk telna</a:t>
          </a:r>
          <a:endParaRPr lang="en" sz="20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 deihna </a:t>
          </a:r>
          <a:r>
            <a:rPr lang="en-US" sz="2000" b="1" i="0" kern="1200" dirty="0" err="1"/>
            <a:t>lamte</a:t>
          </a:r>
          <a:r>
            <a:rPr lang="en-US" sz="2000" b="1" i="0" kern="1200" dirty="0"/>
            <a:t> </a:t>
          </a:r>
          <a:r>
            <a:rPr lang="en-US" sz="2000" b="1" i="0" kern="1200" dirty="0" err="1"/>
            <a:t>tel</a:t>
          </a:r>
          <a:r>
            <a:rPr lang="en-US" sz="2000" b="1" i="0" kern="1200" dirty="0"/>
            <a:t> in, </a:t>
          </a:r>
          <a:r>
            <a:rPr lang="en-US" sz="2000" b="1" i="0" kern="1200" dirty="0" err="1"/>
            <a:t>i</a:t>
          </a:r>
          <a:r>
            <a:rPr lang="en-US" sz="2000" b="1" i="0" kern="1200" dirty="0"/>
            <a:t> </a:t>
          </a:r>
          <a:r>
            <a:rPr lang="en-US" sz="2000" b="1" i="0" kern="1200" dirty="0" err="1"/>
            <a:t>deih</a:t>
          </a:r>
          <a:r>
            <a:rPr lang="en-US" sz="2000" b="1" i="0" kern="1200" dirty="0"/>
            <a:t> </a:t>
          </a:r>
          <a:r>
            <a:rPr lang="en-US" sz="2000" b="1" i="0" kern="1200" dirty="0" err="1"/>
            <a:t>lohna</a:t>
          </a:r>
          <a:r>
            <a:rPr lang="en-US" sz="2000" b="1" i="0" kern="1200" dirty="0"/>
            <a:t> </a:t>
          </a:r>
          <a:r>
            <a:rPr lang="en-US" sz="2000" b="1" i="0" kern="1200" dirty="0" err="1"/>
            <a:t>lamte</a:t>
          </a:r>
          <a:r>
            <a:rPr lang="en-US" sz="2000" b="1" i="0" kern="1200" dirty="0"/>
            <a:t> </a:t>
          </a:r>
          <a:r>
            <a:rPr lang="en-US" sz="2000" b="1" i="0" kern="1200" dirty="0" err="1"/>
            <a:t>nial</a:t>
          </a:r>
          <a:r>
            <a:rPr lang="en-US" sz="2000" b="1" i="0" kern="1200" dirty="0"/>
            <a:t> </a:t>
          </a:r>
          <a:r>
            <a:rPr lang="en-US" sz="2000" b="1" i="0" kern="1200" dirty="0" err="1"/>
            <a:t>ni</a:t>
          </a:r>
          <a:endParaRPr lang="en" sz="20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dik dante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Pasian' deihna theih nading </a:t>
          </a:r>
          <a:r>
            <a:rPr lang="en-US" sz="2000" b="1" i="0" kern="1200" dirty="0" err="1"/>
            <a:t>hanciam</a:t>
          </a:r>
          <a:r>
            <a:rPr lang="en-US" sz="2000" b="1" i="0" kern="1200" dirty="0"/>
            <a:t> in</a:t>
          </a:r>
          <a:endParaRPr lang="en" sz="20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0" kern="1200" dirty="0"/>
            <a:t>A kicianin kisinna bawl in</a:t>
          </a:r>
          <a:endParaRPr lang="en" sz="20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Lai khat zong </a:t>
          </a:r>
          <a:r>
            <a:rPr lang="en-US" sz="2000" b="1" i="0" kern="1200" dirty="0" err="1"/>
            <a:t>nial</a:t>
          </a:r>
          <a:r>
            <a:rPr lang="en-US" sz="2000" b="1" i="0" kern="1200" dirty="0"/>
            <a:t> </a:t>
          </a:r>
          <a:r>
            <a:rPr lang="en-US" sz="2000" b="1" i="0" kern="1200" dirty="0" err="1"/>
            <a:t>kei</a:t>
          </a:r>
          <a:r>
            <a:rPr lang="en-US" sz="2000" b="1" i="0" kern="1200" dirty="0"/>
            <a:t> </a:t>
          </a:r>
          <a:r>
            <a:rPr lang="en-US" sz="2000" b="1" i="0" kern="1200" dirty="0" err="1"/>
            <a:t>inla</a:t>
          </a:r>
          <a:r>
            <a:rPr lang="en-US" sz="2000" b="1" i="0" kern="1200" dirty="0"/>
            <a:t>, a </a:t>
          </a:r>
          <a:r>
            <a:rPr lang="en-US" sz="2000" b="1" i="0" kern="1200" dirty="0" err="1"/>
            <a:t>vek</a:t>
          </a:r>
          <a:r>
            <a:rPr lang="en-US" sz="2000" b="1" i="0" kern="1200" dirty="0"/>
            <a:t> in </a:t>
          </a:r>
          <a:r>
            <a:rPr lang="en-US" sz="2000" b="1" i="0" kern="1200" dirty="0" err="1"/>
            <a:t>sittel</a:t>
          </a:r>
          <a:r>
            <a:rPr lang="en-US" sz="2000" b="1" i="0" kern="1200" dirty="0"/>
            <a:t> in</a:t>
          </a:r>
          <a:endParaRPr lang="en" sz="20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Tua in ei le ei i hihna taktak bangin i kimu sak hi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Tua in mawhna panin eite hong dal hi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(Late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kha ading an ahi hi</a:t>
          </a:r>
          <a:b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Tua in kha lam ah hong khangto sak hi (1 Peter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Amah in nuntakna hongpia hi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(John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Hih bangin Lai Siangtho i san ciangin 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i="0" kern="1200" dirty="0">
              <a:solidFill>
                <a:schemeClr val="tx1"/>
              </a:solidFill>
            </a:rPr>
            <a:t>Tua in Pasian tawh i kizopna dinmun hong lak hi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Tua in tua kizopna bangci </a:t>
          </a:r>
          <a:r>
            <a:rPr lang="en-US" sz="2000" b="1" i="0" kern="1200" dirty="0" err="1">
              <a:solidFill>
                <a:schemeClr val="tx1"/>
              </a:solidFill>
            </a:rPr>
            <a:t>khauhsak</a:t>
          </a:r>
          <a:r>
            <a:rPr lang="en-US" sz="2000" b="1" i="0" kern="1200" dirty="0">
              <a:solidFill>
                <a:schemeClr val="tx1"/>
              </a:solidFill>
            </a:rPr>
            <a:t> ding hiam cih eite hong hilh hi</a:t>
          </a:r>
          <a:endParaRPr lang="en" sz="20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Eite in damdam in kikhelna khat i nei to hi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Zeisu kiangah i naih hi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i="0" kern="1200" dirty="0">
              <a:solidFill>
                <a:schemeClr val="tx1"/>
              </a:solidFill>
            </a:rPr>
            <a:t>Hih in hotkhiatna ding pilna hong pia hi</a:t>
          </a:r>
          <a:endParaRPr lang="en" sz="2000" b="1" kern="1200" dirty="0">
            <a:solidFill>
              <a:schemeClr val="tx1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Thuman theihna sungah </a:t>
          </a:r>
          <a:r>
            <a:rPr lang="en-US" sz="2000" b="1" i="0" kern="1200" dirty="0" err="1">
              <a:solidFill>
                <a:schemeClr val="tx1"/>
              </a:solidFill>
            </a:rPr>
            <a:t>i</a:t>
          </a:r>
          <a:r>
            <a:rPr lang="en-US" sz="2000" b="1" i="0" kern="1200" dirty="0">
              <a:solidFill>
                <a:schemeClr val="tx1"/>
              </a:solidFill>
            </a:rPr>
            <a:t> </a:t>
          </a:r>
          <a:r>
            <a:rPr lang="en-US" sz="2000" b="1" i="0" kern="1200" dirty="0" err="1">
              <a:solidFill>
                <a:schemeClr val="tx1"/>
              </a:solidFill>
            </a:rPr>
            <a:t>khangto</a:t>
          </a:r>
          <a:r>
            <a:rPr lang="en-US" sz="2000" b="1" i="0" kern="1200" dirty="0">
              <a:solidFill>
                <a:schemeClr val="tx1"/>
              </a:solidFill>
            </a:rPr>
            <a:t> </a:t>
          </a:r>
          <a:r>
            <a:rPr lang="en-US" sz="2000" b="1" i="0" kern="1200" dirty="0" err="1">
              <a:solidFill>
                <a:schemeClr val="tx1"/>
              </a:solidFill>
            </a:rPr>
            <a:t>semsem</a:t>
          </a:r>
          <a:r>
            <a:rPr lang="en-US" sz="2000" b="1" i="0" kern="1200" dirty="0">
              <a:solidFill>
                <a:schemeClr val="tx1"/>
              </a:solidFill>
            </a:rPr>
            <a:t> hi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 upna khangto-in thahat semsem hi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lametna nei hi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Ahoih zaw, a tawntung, a nuam mahmah nuntakna in ngak hi cih i thei hi</a:t>
          </a: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LAI SIANGTHO </a:t>
            </a:r>
            <a:r>
              <a:rPr lang="en-US" sz="6000" b="1" dirty="0" err="1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MAPANNA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875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April 25, 2026 ading Lesson 4 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128211" y="5198284"/>
            <a:ext cx="89494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“Banghang hiam cihleh Pasian thu in nungta in vanglian a,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langnih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hiam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namsau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khatpeuh sangin a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hiamzaw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hi. Lungsim le kha,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guh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le tang le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guhngekte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dong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pailet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khen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tel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a, lungsim ngaihsutna le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tupna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ngimnate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zong a </a:t>
            </a:r>
            <a:r>
              <a:rPr lang="en-US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thei’tel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hi.”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Hebrews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4:12, </a:t>
            </a:r>
            <a:r>
              <a:rPr lang="es-ES" sz="1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ZS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189390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99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pen leitung ah </a:t>
            </a:r>
            <a:r>
              <a:rPr lang="en-US" sz="2000" b="1" dirty="0" err="1"/>
              <a:t>kizuak</a:t>
            </a:r>
            <a:r>
              <a:rPr lang="en-US" sz="2000" b="1" dirty="0"/>
              <a:t> tam pen </a:t>
            </a:r>
            <a:r>
              <a:rPr lang="en-US" sz="2000" b="1" dirty="0" err="1"/>
              <a:t>laibu</a:t>
            </a:r>
            <a:r>
              <a:rPr lang="en-US" sz="2000" b="1" dirty="0"/>
              <a:t> ahi a, a </a:t>
            </a:r>
            <a:r>
              <a:rPr lang="en-US" sz="2000" b="1" dirty="0" err="1"/>
              <a:t>nihna</a:t>
            </a:r>
            <a:r>
              <a:rPr lang="en-US" sz="2000" b="1" dirty="0"/>
              <a:t> a om </a:t>
            </a:r>
            <a:r>
              <a:rPr lang="en-US" sz="2000" b="1" dirty="0" err="1"/>
              <a:t>laibu</a:t>
            </a:r>
            <a:r>
              <a:rPr lang="en-US" sz="2000" b="1" dirty="0"/>
              <a:t> sangin a </a:t>
            </a:r>
            <a:r>
              <a:rPr lang="en-US" sz="2000" b="1" dirty="0" err="1"/>
              <a:t>kizuakna</a:t>
            </a:r>
            <a:r>
              <a:rPr lang="en-US" sz="2000" b="1" dirty="0"/>
              <a:t> </a:t>
            </a:r>
            <a:r>
              <a:rPr lang="en-US" sz="2000" b="1" dirty="0" err="1"/>
              <a:t>zah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in tamzaw hi. Ahi </a:t>
            </a:r>
            <a:r>
              <a:rPr lang="en-US" sz="2000" b="1" dirty="0" err="1"/>
              <a:t>zongin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pen </a:t>
            </a:r>
            <a:r>
              <a:rPr lang="en-US" sz="2000" b="1" dirty="0" err="1"/>
              <a:t>hun</a:t>
            </a:r>
            <a:r>
              <a:rPr lang="en-US" sz="2000" b="1" dirty="0"/>
              <a:t> khempeuh ah </a:t>
            </a:r>
            <a:r>
              <a:rPr lang="en-US" sz="2000" b="1" dirty="0" err="1"/>
              <a:t>hih</a:t>
            </a:r>
            <a:r>
              <a:rPr lang="en-US" sz="2000" b="1" dirty="0"/>
              <a:t> bang hi </a:t>
            </a:r>
            <a:r>
              <a:rPr lang="en-US" sz="2000" b="1" dirty="0" err="1"/>
              <a:t>denlo</a:t>
            </a:r>
            <a:r>
              <a:rPr lang="en-US" sz="2000" b="1" dirty="0"/>
              <a:t> hi.</a:t>
            </a:r>
            <a:endParaRPr lang="en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052151"/>
            <a:ext cx="3622207" cy="231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Pasian' </a:t>
            </a:r>
            <a:r>
              <a:rPr lang="en-US" sz="2000" b="1" dirty="0" err="1"/>
              <a:t>kicing</a:t>
            </a:r>
            <a:r>
              <a:rPr lang="en-US" sz="2000" b="1" dirty="0"/>
              <a:t> taka a </a:t>
            </a:r>
            <a:r>
              <a:rPr lang="en-US" sz="2000" b="1" dirty="0" err="1"/>
              <a:t>huutna</a:t>
            </a:r>
            <a:r>
              <a:rPr lang="en-US" sz="2000" b="1" dirty="0"/>
              <a:t> om </a:t>
            </a:r>
            <a:r>
              <a:rPr lang="en-US" sz="2000" b="1" dirty="0" err="1"/>
              <a:t>keileh</a:t>
            </a:r>
            <a:r>
              <a:rPr lang="en-US" sz="2000" b="1" dirty="0"/>
              <a:t>, Lai Siangtho pen </a:t>
            </a:r>
            <a:r>
              <a:rPr lang="en-US" sz="2000" b="1" dirty="0" err="1"/>
              <a:t>sawtpi</a:t>
            </a:r>
            <a:r>
              <a:rPr lang="en-US" sz="2000" b="1" dirty="0"/>
              <a:t> </a:t>
            </a:r>
            <a:r>
              <a:rPr lang="en-US" sz="2000" b="1" dirty="0" err="1"/>
              <a:t>pek</a:t>
            </a:r>
            <a:r>
              <a:rPr lang="en-US" sz="2000" b="1" dirty="0"/>
              <a:t> in </a:t>
            </a:r>
            <a:r>
              <a:rPr lang="en-US" sz="2000" b="1" dirty="0" err="1"/>
              <a:t>mangthang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ding hi. Bang hang hiam? Hih </a:t>
            </a:r>
            <a:r>
              <a:rPr lang="en-US" sz="2000" b="1" dirty="0" err="1"/>
              <a:t>laibu</a:t>
            </a:r>
            <a:r>
              <a:rPr lang="en-US" sz="2000" b="1" dirty="0"/>
              <a:t> ah bang thupi </a:t>
            </a:r>
            <a:r>
              <a:rPr lang="en-US" sz="2000" b="1" dirty="0" err="1"/>
              <a:t>lua</a:t>
            </a:r>
            <a:r>
              <a:rPr lang="en-US" sz="2000" b="1" dirty="0"/>
              <a:t> om hiam, mi tampi in a it mah </a:t>
            </a:r>
            <a:r>
              <a:rPr lang="en-US" sz="2000" b="1" dirty="0" err="1"/>
              <a:t>mah</a:t>
            </a:r>
            <a:r>
              <a:rPr lang="en-US" sz="2000" b="1" dirty="0"/>
              <a:t> le a </a:t>
            </a:r>
            <a:r>
              <a:rPr lang="en-US" sz="2000" b="1" dirty="0" err="1"/>
              <a:t>huat</a:t>
            </a:r>
            <a:r>
              <a:rPr lang="en-US" sz="2000" b="1" dirty="0"/>
              <a:t> mahmah uh </a:t>
            </a:r>
            <a:r>
              <a:rPr lang="en-US" sz="2000" b="1" dirty="0" err="1"/>
              <a:t>hihsak</a:t>
            </a:r>
            <a:r>
              <a:rPr lang="en-US" sz="2000" b="1" dirty="0"/>
              <a:t> hiam?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059633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Hun khat lai-in Lai Siangtho neihna, simna, ahih </a:t>
            </a:r>
            <a:r>
              <a:rPr lang="en-US" sz="2000" b="1" dirty="0" err="1"/>
              <a:t>keileh</a:t>
            </a:r>
            <a:r>
              <a:rPr lang="en-US" sz="2000" b="1" dirty="0"/>
              <a:t> tua thu genna </a:t>
            </a:r>
            <a:r>
              <a:rPr lang="en-US" sz="2000" b="1" dirty="0" err="1"/>
              <a:t>nangawn</a:t>
            </a:r>
            <a:r>
              <a:rPr lang="en-US" sz="2000" b="1" dirty="0"/>
              <a:t> hangin thong </a:t>
            </a:r>
            <a:r>
              <a:rPr lang="en-US" sz="2000" b="1" dirty="0" err="1"/>
              <a:t>kiatna</a:t>
            </a:r>
            <a:r>
              <a:rPr lang="en-US" sz="2000" b="1" dirty="0"/>
              <a:t>, </a:t>
            </a:r>
            <a:r>
              <a:rPr lang="en-US" sz="2000" b="1" dirty="0" err="1"/>
              <a:t>bawlsiatna</a:t>
            </a:r>
            <a:r>
              <a:rPr lang="en-US" sz="2000" b="1" dirty="0"/>
              <a:t>, le </a:t>
            </a:r>
            <a:r>
              <a:rPr lang="en-US" sz="2000" b="1" dirty="0" err="1"/>
              <a:t>thahna</a:t>
            </a:r>
            <a:r>
              <a:rPr lang="en-US" sz="2000" b="1" dirty="0"/>
              <a:t> </a:t>
            </a:r>
            <a:r>
              <a:rPr lang="en-US" sz="2000" b="1" dirty="0" err="1"/>
              <a:t>nangawn</a:t>
            </a:r>
            <a:r>
              <a:rPr lang="en-US" sz="2000" b="1" dirty="0"/>
              <a:t> </a:t>
            </a:r>
            <a:r>
              <a:rPr lang="en-US" sz="2000" b="1" dirty="0" err="1"/>
              <a:t>kiphukha</a:t>
            </a:r>
            <a:r>
              <a:rPr lang="en-US" sz="2000" b="1" dirty="0"/>
              <a:t> thei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0" y="548681"/>
            <a:ext cx="12152243" cy="5909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Siklukhu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khuk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bangin hotkhiatna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Kha Siangtho in a hongpiak Pasian’ thu pen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namsau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bangin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zang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un.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(Ephesians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71385" y="1126354"/>
            <a:ext cx="6848328" cy="92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Pasian' kammal in a </a:t>
            </a:r>
            <a:r>
              <a:rPr lang="en-US" sz="2000" b="1" dirty="0" err="1"/>
              <a:t>hih</a:t>
            </a:r>
            <a:r>
              <a:rPr lang="en-US" sz="2000" b="1" dirty="0"/>
              <a:t> theih thute ngaihsun </a:t>
            </a:r>
            <a:r>
              <a:rPr lang="en-US" sz="2000" b="1" dirty="0" err="1"/>
              <a:t>dih</a:t>
            </a:r>
            <a:r>
              <a:rPr lang="en-US" sz="2000" b="1" dirty="0"/>
              <a:t> in:</a:t>
            </a:r>
            <a:r>
              <a:rPr lang="en" sz="2000" b="1" dirty="0"/>
              <a:t> piansakna le nuntak piakna (Late 33:6), ahihkeileh misite thawhkikna  (John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89373"/>
            <a:ext cx="8610033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Amah </a:t>
            </a:r>
            <a:r>
              <a:rPr lang="en-US" sz="2000" b="1" dirty="0" err="1"/>
              <a:t>hih</a:t>
            </a:r>
            <a:r>
              <a:rPr lang="en-US" sz="2000" b="1" dirty="0"/>
              <a:t> bangin </a:t>
            </a:r>
            <a:r>
              <a:rPr lang="en-US" sz="2000" b="1" dirty="0" err="1"/>
              <a:t>khah</a:t>
            </a:r>
            <a:r>
              <a:rPr lang="en-US" sz="2000" b="1" dirty="0"/>
              <a:t> ding ka hiam?</a:t>
            </a:r>
            <a:r>
              <a:rPr lang="en" sz="2000" b="1" dirty="0"/>
              <a:t> </a:t>
            </a:r>
            <a:r>
              <a:rPr lang="en-US" sz="2000" b="1" dirty="0"/>
              <a:t>Ka </a:t>
            </a:r>
            <a:r>
              <a:rPr lang="en-US" sz="2000" b="1" dirty="0" err="1"/>
              <a:t>hungeelna</a:t>
            </a:r>
            <a:r>
              <a:rPr lang="en-US" sz="2000" b="1" dirty="0"/>
              <a:t> sungah Lai Siangtho sim nading </a:t>
            </a:r>
            <a:r>
              <a:rPr lang="en-US" sz="2000" b="1" dirty="0" err="1"/>
              <a:t>hun</a:t>
            </a:r>
            <a:r>
              <a:rPr lang="en-US" sz="2000" b="1" dirty="0"/>
              <a:t> ka ngah zo </a:t>
            </a:r>
            <a:r>
              <a:rPr lang="en-US" sz="2000" b="1" dirty="0" err="1"/>
              <a:t>kei</a:t>
            </a:r>
            <a:r>
              <a:rPr lang="en-US" sz="2000" b="1" dirty="0"/>
              <a:t> ding maw?</a:t>
            </a:r>
            <a:r>
              <a:rPr lang="en" sz="2000" b="1" dirty="0"/>
              <a:t> </a:t>
            </a:r>
            <a:r>
              <a:rPr lang="en-US" sz="2000" b="1" dirty="0"/>
              <a:t>Tua simna in eite hong </a:t>
            </a:r>
            <a:r>
              <a:rPr lang="en-US" sz="2000" b="1" dirty="0" err="1"/>
              <a:t>khel</a:t>
            </a:r>
            <a:r>
              <a:rPr lang="en-US" sz="2000" b="1" dirty="0"/>
              <a:t> a, </a:t>
            </a:r>
            <a:r>
              <a:rPr lang="en-US" sz="2000" b="1" dirty="0" err="1"/>
              <a:t>i</a:t>
            </a:r>
            <a:r>
              <a:rPr lang="en-US" sz="2000" b="1" dirty="0"/>
              <a:t> gal </a:t>
            </a:r>
            <a:r>
              <a:rPr lang="en-US" sz="2000" b="1" dirty="0" err="1"/>
              <a:t>lianpen</a:t>
            </a:r>
            <a:r>
              <a:rPr lang="en-US" sz="2000" b="1" dirty="0"/>
              <a:t> </a:t>
            </a:r>
            <a:r>
              <a:rPr lang="en-US" sz="2000" b="1" dirty="0" err="1"/>
              <a:t>dawi</a:t>
            </a:r>
            <a:r>
              <a:rPr lang="en-US" sz="2000" b="1" dirty="0"/>
              <a:t> </a:t>
            </a:r>
            <a:r>
              <a:rPr lang="en-US" sz="2000" b="1" dirty="0" err="1"/>
              <a:t>mangpa</a:t>
            </a:r>
            <a:r>
              <a:rPr lang="en-US" sz="2000" b="1" dirty="0"/>
              <a:t> </a:t>
            </a:r>
            <a:r>
              <a:rPr lang="en-US" sz="2000" b="1" dirty="0" err="1"/>
              <a:t>dodingin</a:t>
            </a:r>
            <a:r>
              <a:rPr lang="en-US" sz="2000" b="1" dirty="0"/>
              <a:t> thahatna hong pia hi.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292541"/>
            <a:ext cx="5065088" cy="258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Satan in Lai Siangtho vangliatna </a:t>
            </a:r>
            <a:r>
              <a:rPr lang="en-US" sz="2000" b="1" dirty="0" err="1"/>
              <a:t>kheng</a:t>
            </a:r>
            <a:r>
              <a:rPr lang="en-US" sz="2000" b="1" dirty="0"/>
              <a:t>-in vangliatna a </a:t>
            </a:r>
            <a:r>
              <a:rPr lang="en-US" sz="2000" b="1" dirty="0" err="1"/>
              <a:t>neih</a:t>
            </a:r>
            <a:r>
              <a:rPr lang="en-US" sz="2000" b="1" dirty="0"/>
              <a:t> </a:t>
            </a:r>
            <a:r>
              <a:rPr lang="en-US" sz="2000" b="1" dirty="0" err="1"/>
              <a:t>lohlam</a:t>
            </a:r>
            <a:r>
              <a:rPr lang="en-US" sz="2000" b="1" dirty="0"/>
              <a:t> a thei hi. Tua ahih manin, amah in </a:t>
            </a:r>
            <a:r>
              <a:rPr lang="en-US" sz="2000" b="1" dirty="0" err="1"/>
              <a:t>taksa</a:t>
            </a:r>
            <a:r>
              <a:rPr lang="en-US" sz="2000" b="1" dirty="0"/>
              <a:t> tawh </a:t>
            </a:r>
            <a:r>
              <a:rPr lang="en-US" sz="2000" b="1" dirty="0" err="1"/>
              <a:t>susia</a:t>
            </a:r>
            <a:r>
              <a:rPr lang="en-US" sz="2000" b="1" dirty="0"/>
              <a:t> dingin </a:t>
            </a:r>
            <a:r>
              <a:rPr lang="en-US" sz="2000" b="1" dirty="0" err="1"/>
              <a:t>hanciam</a:t>
            </a:r>
            <a:r>
              <a:rPr lang="en-US" sz="2000" b="1" dirty="0"/>
              <a:t> hi.</a:t>
            </a:r>
            <a:r>
              <a:rPr lang="en" sz="2000" b="1" dirty="0"/>
              <a:t> </a:t>
            </a:r>
            <a:r>
              <a:rPr lang="en-US" sz="2000" b="1" dirty="0"/>
              <a:t>Lai Siangtho </a:t>
            </a:r>
            <a:r>
              <a:rPr lang="en-US" sz="2000" b="1" dirty="0" err="1"/>
              <a:t>kipawlnate</a:t>
            </a:r>
            <a:r>
              <a:rPr lang="en-US" sz="2000" b="1" dirty="0"/>
              <a:t> in a </a:t>
            </a:r>
            <a:r>
              <a:rPr lang="en-US" sz="2000" b="1" dirty="0" err="1"/>
              <a:t>tul</a:t>
            </a:r>
            <a:r>
              <a:rPr lang="en-US" sz="2000" b="1" dirty="0"/>
              <a:t> a </a:t>
            </a:r>
            <a:r>
              <a:rPr lang="en-US" sz="2000" b="1" dirty="0" err="1"/>
              <a:t>simin</a:t>
            </a:r>
            <a:r>
              <a:rPr lang="en-US" sz="2000" b="1" dirty="0"/>
              <a:t> </a:t>
            </a:r>
            <a:r>
              <a:rPr lang="en-US" sz="2000" b="1" dirty="0" err="1"/>
              <a:t>hawm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</a:t>
            </a:r>
            <a:r>
              <a:rPr lang="en-US" sz="2000" b="1" dirty="0" err="1"/>
              <a:t>pah</a:t>
            </a:r>
            <a:r>
              <a:rPr lang="en-US" sz="2000" b="1" dirty="0"/>
              <a:t> uh a, amah in a zo </a:t>
            </a:r>
            <a:r>
              <a:rPr lang="en-US" sz="2000" b="1" dirty="0" err="1"/>
              <a:t>kei</a:t>
            </a:r>
            <a:r>
              <a:rPr lang="en-US" sz="2000" b="1" dirty="0"/>
              <a:t> hi. Tua ciangin amah in a </a:t>
            </a:r>
            <a:r>
              <a:rPr lang="en-US" sz="2000" b="1" dirty="0" err="1"/>
              <a:t>sangzaw</a:t>
            </a:r>
            <a:r>
              <a:rPr lang="en-US" sz="2000" b="1" dirty="0"/>
              <a:t> </a:t>
            </a:r>
            <a:r>
              <a:rPr lang="en-US" sz="2000" b="1" dirty="0" err="1"/>
              <a:t>thusitna</a:t>
            </a:r>
            <a:r>
              <a:rPr lang="en-US" sz="2000" b="1" dirty="0"/>
              <a:t> </a:t>
            </a:r>
            <a:r>
              <a:rPr lang="en-US" sz="2000" b="1" dirty="0" err="1"/>
              <a:t>zangin</a:t>
            </a:r>
            <a:r>
              <a:rPr lang="en-US" sz="2000" b="1" dirty="0"/>
              <a:t> </a:t>
            </a:r>
            <a:r>
              <a:rPr lang="en-US" sz="2000" b="1" dirty="0" err="1"/>
              <a:t>thumanlohna</a:t>
            </a:r>
            <a:r>
              <a:rPr lang="en-US" sz="2000" b="1" dirty="0"/>
              <a:t> </a:t>
            </a:r>
            <a:r>
              <a:rPr lang="en-US" sz="2000" b="1" dirty="0" err="1"/>
              <a:t>lak</a:t>
            </a:r>
            <a:r>
              <a:rPr lang="en-US" sz="2000" b="1" dirty="0"/>
              <a:t> sawm hi.</a:t>
            </a:r>
            <a:r>
              <a:rPr lang="en" sz="2000" b="1" dirty="0"/>
              <a:t> </a:t>
            </a:r>
            <a:r>
              <a:rPr lang="en-US" sz="2000" b="1" dirty="0"/>
              <a:t>Tu-in </a:t>
            </a:r>
            <a:r>
              <a:rPr lang="en-US" sz="2000" b="1" dirty="0" err="1"/>
              <a:t>thudang</a:t>
            </a:r>
            <a:r>
              <a:rPr lang="en-US" sz="2000" b="1" dirty="0"/>
              <a:t> tuamtuam tawh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la-in tua </a:t>
            </a:r>
            <a:r>
              <a:rPr lang="en-US" sz="2000" b="1" dirty="0" err="1"/>
              <a:t>i</a:t>
            </a:r>
            <a:r>
              <a:rPr lang="en-US" sz="2000" b="1" dirty="0"/>
              <a:t> sim </a:t>
            </a:r>
            <a:r>
              <a:rPr lang="en-US" sz="2000" b="1" dirty="0" err="1"/>
              <a:t>loh</a:t>
            </a:r>
            <a:r>
              <a:rPr lang="en-US" sz="2000" b="1" dirty="0"/>
              <a:t> nading </a:t>
            </a:r>
            <a:r>
              <a:rPr lang="en-US" sz="2000" b="1" dirty="0" err="1"/>
              <a:t>hanciam</a:t>
            </a:r>
            <a:r>
              <a:rPr lang="en-US" sz="2000" b="1" dirty="0"/>
              <a:t> hi.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74163" y="1988343"/>
            <a:ext cx="7031658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Lai Siangtho, Pasian' kammal </a:t>
            </a:r>
            <a:r>
              <a:rPr lang="en-US" sz="2000" b="1" dirty="0" err="1"/>
              <a:t>kigelh</a:t>
            </a:r>
            <a:r>
              <a:rPr lang="en-US" sz="2000" b="1" dirty="0"/>
              <a:t> in bang </a:t>
            </a:r>
            <a:r>
              <a:rPr lang="en-US" sz="2000" b="1" dirty="0" err="1"/>
              <a:t>hih</a:t>
            </a:r>
            <a:r>
              <a:rPr lang="en-US" sz="2000" b="1" dirty="0"/>
              <a:t> thei hiam?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sv-SE" sz="2000" b="1" dirty="0"/>
              <a:t>Tua in eite hong dal nading thahatna nei a (Eph. 6:17b) leh ei hong kheltheihna hatna nei hi (Heb. 4:12).</a:t>
            </a:r>
            <a:r>
              <a:rPr lang="en-US" dirty="0"/>
              <a:t> </a:t>
            </a:r>
            <a:r>
              <a:rPr lang="en-US" sz="2000" b="1" dirty="0"/>
              <a:t>Zeisu in </a:t>
            </a:r>
            <a:r>
              <a:rPr lang="en-US" sz="2000" b="1" dirty="0" err="1"/>
              <a:t>khemna</a:t>
            </a:r>
            <a:r>
              <a:rPr lang="en-US" sz="2000" b="1" dirty="0"/>
              <a:t> panin amah le amah </a:t>
            </a:r>
            <a:r>
              <a:rPr lang="en-US" sz="2000" b="1" dirty="0" err="1"/>
              <a:t>kidal</a:t>
            </a:r>
            <a:r>
              <a:rPr lang="en-US" sz="2000" b="1" dirty="0"/>
              <a:t> nadingin Lai Siangtho </a:t>
            </a:r>
            <a:r>
              <a:rPr lang="en-US" sz="2000" b="1" dirty="0" err="1"/>
              <a:t>zang</a:t>
            </a:r>
            <a:r>
              <a:rPr lang="en-US" sz="2000" b="1" dirty="0"/>
              <a:t> hi (Matt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1224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LAI SIANGTHO’ GAL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/>
      <p:bldP spid="22" grpId="0"/>
      <p:bldP spid="2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LAI SIANGTHO SIM DAN </a:t>
            </a:r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A DIK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LE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A DIKLO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36967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Pasian' thuman a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mantakin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hilhin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nasepna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-ah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maizumna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thuakloin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Pasian'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pahtakna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ngahtheihna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dingin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siam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tawpin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hanciam</a:t>
            </a:r>
            <a:r>
              <a:rPr lang="en-U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in.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Timothy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523693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470484" y="4783999"/>
            <a:ext cx="7028179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I Lai Siangtho sinna pen ngaihsutna tawh </a:t>
            </a:r>
            <a:r>
              <a:rPr lang="en-US" sz="2000" b="1" dirty="0" err="1"/>
              <a:t>kisin</a:t>
            </a:r>
            <a:r>
              <a:rPr lang="en-US" sz="2000" b="1" dirty="0"/>
              <a:t> ding hi-a, ahi </a:t>
            </a:r>
            <a:r>
              <a:rPr lang="en-US" sz="2000" b="1" dirty="0" err="1"/>
              <a:t>zongin</a:t>
            </a:r>
            <a:r>
              <a:rPr lang="en-US" sz="2000" b="1" dirty="0"/>
              <a:t> Lai Siangtho </a:t>
            </a:r>
            <a:r>
              <a:rPr lang="en-US" sz="2000" b="1" dirty="0" err="1"/>
              <a:t>thupuak</a:t>
            </a:r>
            <a:r>
              <a:rPr lang="en-US" sz="2000" b="1" dirty="0"/>
              <a:t> </a:t>
            </a:r>
            <a:r>
              <a:rPr lang="en-US" sz="2000" b="1" dirty="0" err="1"/>
              <a:t>dik</a:t>
            </a:r>
            <a:r>
              <a:rPr lang="en-US" sz="2000" b="1" dirty="0"/>
              <a:t> takin </a:t>
            </a:r>
            <a:r>
              <a:rPr lang="en-US" sz="2000" b="1" dirty="0" err="1"/>
              <a:t>i</a:t>
            </a:r>
            <a:r>
              <a:rPr lang="en-US" sz="2000" b="1" dirty="0"/>
              <a:t> theih nadingin </a:t>
            </a:r>
            <a:r>
              <a:rPr lang="en-US" sz="2000" b="1" dirty="0" err="1"/>
              <a:t>i</a:t>
            </a:r>
            <a:r>
              <a:rPr lang="en-US" sz="2000" b="1" dirty="0"/>
              <a:t> ngaihsutna pen Kha Siangtho vangliatna nuai-ah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kipiak</a:t>
            </a:r>
            <a:r>
              <a:rPr lang="en-US" sz="2000" b="1" dirty="0"/>
              <a:t> ding ahi hi.</a:t>
            </a:r>
            <a:endParaRPr lang="en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470484" y="5891518"/>
            <a:ext cx="7130433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Banghang hiam? Banghang hiam cihleh </a:t>
            </a:r>
            <a:r>
              <a:rPr lang="en-US" sz="2000" b="1" dirty="0" err="1"/>
              <a:t>i</a:t>
            </a:r>
            <a:r>
              <a:rPr lang="en-US" sz="2000" b="1" dirty="0"/>
              <a:t> ngaihsutna pen </a:t>
            </a:r>
            <a:r>
              <a:rPr lang="en-US" sz="2000" b="1" dirty="0" err="1"/>
              <a:t>kicinglo</a:t>
            </a:r>
            <a:r>
              <a:rPr lang="en-US" sz="2000" b="1" dirty="0"/>
              <a:t> a, </a:t>
            </a:r>
            <a:r>
              <a:rPr lang="en-US" sz="2000" b="1" dirty="0" err="1"/>
              <a:t>hun</a:t>
            </a:r>
            <a:r>
              <a:rPr lang="en-US" sz="2000" b="1" dirty="0"/>
              <a:t> khempeuh ah muanhuai </a:t>
            </a:r>
            <a:r>
              <a:rPr lang="en-US" sz="2000" b="1" dirty="0" err="1"/>
              <a:t>denlo</a:t>
            </a:r>
            <a:r>
              <a:rPr lang="en-US" sz="2000" b="1" dirty="0"/>
              <a:t> hi. Tua manin, Lai Siangtho </a:t>
            </a:r>
            <a:r>
              <a:rPr lang="en-US" sz="2000" b="1" dirty="0" err="1"/>
              <a:t>i</a:t>
            </a:r>
            <a:r>
              <a:rPr lang="en-US" sz="2000" b="1" dirty="0"/>
              <a:t> sin ciangin a Gelhpa’ pilna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zon</a:t>
            </a:r>
            <a:r>
              <a:rPr lang="en-US" sz="2000" b="1" dirty="0"/>
              <a:t> ding </a:t>
            </a:r>
            <a:r>
              <a:rPr lang="en-US" sz="2000" b="1" dirty="0" err="1"/>
              <a:t>kisam</a:t>
            </a:r>
            <a:r>
              <a:rPr lang="en-US" sz="2000" b="1" dirty="0"/>
              <a:t> hi.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921660" y="48126"/>
            <a:ext cx="83818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LAI SIANGTHO PEN BANG HIAM?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458200" y="2260413"/>
            <a:ext cx="350531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Na thubulpi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thumanna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hi-a, a man mahmah,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nangmah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biakna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ngeina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kipte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khempeuh a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tawntungin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kip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paisuak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hi.</a:t>
            </a:r>
            <a:r>
              <a:rPr lang="e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600"/>
              </a:spcBef>
            </a:pPr>
            <a:r>
              <a:rPr lang="en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(Late 119:160 </a:t>
            </a:r>
            <a:r>
              <a:rPr lang="en" sz="1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ZIV</a:t>
            </a:r>
            <a:r>
              <a:rPr lang="en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khawtang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nuntakna sungah, Khristian pawlpi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sungte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nangawn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ah,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thutak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pen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dinmun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zui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-in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kilaih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thei hi,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hun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khempeuh ah 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kikhel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ngeilo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thutak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 om lo hi,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kici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-in upna khat om hi.</a:t>
            </a:r>
            <a:endParaRPr lang="en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1570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Thugen khempeuh, thuman khempeuh, Lai Siangtho tawh sitcian’ kul hi. Eite’n thuman i sak thute le Lai Siangtho in a gen thute a kikalh ciangin, thupiang thei nih a om hi: eite’ khialhna ahihkeileh Lai Siangtho pen a diklo in telkhehna hithei hi.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Ahi zongin, Lai Siangtho—Pasian’ kammal ahihna tawh—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thuman thutak 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nei hi ci-in kigen hi (Late 119:160; John 17:17; James 1:18). Ama pen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siangtho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hi ci-in kigen a, mihingte’ khemna panin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dalna lum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ahi hi (Paunak 30:5). Tua sungah eima thutak khatpeuh i behlap leh, Pasian mai-ah zuaugen mite i kici thei hi (Paunak 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LAI SIANGTHO SIMNA PAN A PIANG PHATTUAMNATE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Nangma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tungah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khialh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lohna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dingin ka lungsim sungah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nangma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thu ka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khol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(Late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a langpan mahmah mite </a:t>
            </a:r>
            <a:r>
              <a:rPr lang="en-US" sz="2000" b="1" dirty="0" err="1"/>
              <a:t>nangawn</a:t>
            </a:r>
            <a:r>
              <a:rPr lang="en-US" sz="2000" b="1" dirty="0"/>
              <a:t> in a </a:t>
            </a:r>
            <a:r>
              <a:rPr lang="en-US" sz="2000" b="1" dirty="0" err="1"/>
              <a:t>nial</a:t>
            </a:r>
            <a:r>
              <a:rPr lang="en-US" sz="2000" b="1" dirty="0"/>
              <a:t> </a:t>
            </a:r>
            <a:r>
              <a:rPr lang="en-US" sz="2000" b="1" dirty="0" err="1"/>
              <a:t>zawh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uh </a:t>
            </a:r>
            <a:r>
              <a:rPr lang="en-US" sz="2000" b="1" dirty="0" err="1"/>
              <a:t>thukhat</a:t>
            </a:r>
            <a:r>
              <a:rPr lang="en-US" sz="2000" b="1" dirty="0"/>
              <a:t> in, mite a </a:t>
            </a:r>
            <a:r>
              <a:rPr lang="en-US" sz="2000" b="1" dirty="0" err="1"/>
              <a:t>khelthei</a:t>
            </a:r>
            <a:r>
              <a:rPr lang="en-US" sz="2000" b="1" dirty="0"/>
              <a:t> a thahatna ahi hi.</a:t>
            </a:r>
            <a:r>
              <a:rPr lang="en" sz="2000" b="1" dirty="0"/>
              <a:t> </a:t>
            </a:r>
            <a:r>
              <a:rPr lang="en-US" sz="2000" b="1" dirty="0"/>
              <a:t>Paul in tua pen thahatna lianpi a </a:t>
            </a:r>
            <a:r>
              <a:rPr lang="en-US" sz="2000" b="1" dirty="0" err="1"/>
              <a:t>nei</a:t>
            </a:r>
            <a:r>
              <a:rPr lang="en-US" sz="2000" b="1" dirty="0"/>
              <a:t> </a:t>
            </a:r>
            <a:r>
              <a:rPr lang="en-US" sz="2000" b="1" dirty="0" err="1"/>
              <a:t>namsau</a:t>
            </a:r>
            <a:r>
              <a:rPr lang="en-US" sz="2000" b="1" dirty="0"/>
              <a:t> khat tawh </a:t>
            </a:r>
            <a:r>
              <a:rPr lang="en-US" sz="2000" b="1" dirty="0" err="1"/>
              <a:t>teh</a:t>
            </a:r>
            <a:r>
              <a:rPr lang="en-US" sz="2000" b="1" dirty="0"/>
              <a:t> hi.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419192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85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bangin eite tungah </a:t>
            </a:r>
            <a:r>
              <a:rPr lang="en-US" sz="2000" b="1" dirty="0" err="1"/>
              <a:t>thupitna</a:t>
            </a:r>
            <a:r>
              <a:rPr lang="en-US" sz="2000" b="1" dirty="0"/>
              <a:t> a pia zo </a:t>
            </a:r>
            <a:r>
              <a:rPr lang="en-US" sz="2000" b="1" dirty="0" err="1"/>
              <a:t>laibu</a:t>
            </a:r>
            <a:r>
              <a:rPr lang="en-US" sz="2000" b="1" dirty="0"/>
              <a:t> dang a om </a:t>
            </a:r>
            <a:r>
              <a:rPr lang="en-US" sz="2000" b="1" dirty="0" err="1"/>
              <a:t>kei</a:t>
            </a:r>
            <a:r>
              <a:rPr lang="en-US" sz="2000" b="1" dirty="0"/>
              <a:t> hi. Ama </a:t>
            </a:r>
            <a:r>
              <a:rPr lang="en-US" sz="2000" b="1" dirty="0" err="1"/>
              <a:t>thuhilhnate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nuntakna 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zuih</a:t>
            </a:r>
            <a:r>
              <a:rPr lang="en-US" sz="2000" b="1" dirty="0"/>
              <a:t> ding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khensat</a:t>
            </a:r>
            <a:r>
              <a:rPr lang="en-US" sz="2000" b="1" dirty="0"/>
              <a:t> ciangin, </a:t>
            </a:r>
            <a:r>
              <a:rPr lang="en-US" sz="2000" b="1" dirty="0" err="1"/>
              <a:t>i</a:t>
            </a:r>
            <a:r>
              <a:rPr lang="en-US" sz="2000" b="1" dirty="0"/>
              <a:t> nuntakna a </a:t>
            </a:r>
            <a:r>
              <a:rPr lang="en-US" sz="2000" b="1" dirty="0" err="1"/>
              <a:t>hoih</a:t>
            </a:r>
            <a:r>
              <a:rPr lang="en-US" sz="2000" b="1" dirty="0"/>
              <a:t> </a:t>
            </a:r>
            <a:r>
              <a:rPr lang="en-US" sz="2000" b="1" dirty="0" err="1"/>
              <a:t>lamah</a:t>
            </a:r>
            <a:r>
              <a:rPr lang="en-US" sz="2000" b="1" dirty="0"/>
              <a:t> a </a:t>
            </a:r>
            <a:r>
              <a:rPr lang="en-US" sz="2000" b="1" dirty="0" err="1"/>
              <a:t>kilep</a:t>
            </a:r>
            <a:r>
              <a:rPr lang="en-US" sz="2000" b="1" dirty="0"/>
              <a:t> hi.</a:t>
            </a:r>
            <a:endParaRPr lang="en" sz="24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Lungsim </a:t>
            </a:r>
            <a:r>
              <a:rPr lang="en-US" sz="2000" b="1" dirty="0" err="1"/>
              <a:t>kihong</a:t>
            </a:r>
            <a:r>
              <a:rPr lang="en-US" sz="2000" b="1" dirty="0"/>
              <a:t> tawh sim-in, Kha Siangtho' </a:t>
            </a:r>
            <a:r>
              <a:rPr lang="en-US" sz="2000" b="1" dirty="0" err="1"/>
              <a:t>vaksakna</a:t>
            </a:r>
            <a:r>
              <a:rPr lang="en-US" sz="2000" b="1" dirty="0"/>
              <a:t> Pasian kiangah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nget</a:t>
            </a:r>
            <a:r>
              <a:rPr lang="en-US" sz="2000" b="1" dirty="0"/>
              <a:t> ciangin, </a:t>
            </a:r>
            <a:r>
              <a:rPr lang="en-US" sz="2000" b="1" dirty="0" err="1"/>
              <a:t>i</a:t>
            </a:r>
            <a:r>
              <a:rPr lang="en-US" sz="2000" b="1" dirty="0"/>
              <a:t> nuntakna </a:t>
            </a:r>
            <a:r>
              <a:rPr lang="en-US" sz="2000" b="1" dirty="0" err="1"/>
              <a:t>kikhel</a:t>
            </a:r>
            <a:r>
              <a:rPr lang="en-US" sz="2000" b="1" dirty="0"/>
              <a:t> hi.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LAI SIANGTHO LAWMTE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Note kiangah Pasian' thu ka hong gen uh ciangin no thu um mite sungah ama thu tawh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kisai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-in Pasian in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hong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sem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ahih manin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kote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'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thugente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pen Pasian' thu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taktak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ahih mah bangin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kote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'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thugenna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zak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uh ciangin mihing' thu bangin ngaihsun loin Pasian' thu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taktak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mahin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hong sang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hih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manun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hih</a:t>
            </a:r>
            <a:r>
              <a:rPr lang="en-US" alt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thu hangin zong Pasian' tungah ka lungdamna uh ka ko uh hi.</a:t>
            </a:r>
            <a:r>
              <a:rPr lang="en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(1 Thessalonika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6" y="4200354"/>
            <a:ext cx="6227723" cy="120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Lai Siangtho </a:t>
            </a:r>
            <a:r>
              <a:rPr lang="en-US" sz="2000" b="1" dirty="0" err="1"/>
              <a:t>it’te</a:t>
            </a:r>
            <a:r>
              <a:rPr lang="en-US" sz="2000" b="1" dirty="0"/>
              <a:t> in Pasian' Kammal </a:t>
            </a:r>
            <a:r>
              <a:rPr lang="en-US" sz="2000" b="1" dirty="0" err="1"/>
              <a:t>nung</a:t>
            </a:r>
            <a:r>
              <a:rPr lang="en-US" sz="2000" b="1" dirty="0"/>
              <a:t> ahihna phawk </a:t>
            </a:r>
            <a:r>
              <a:rPr lang="en-US" sz="2000" b="1" dirty="0" err="1"/>
              <a:t>gige</a:t>
            </a:r>
            <a:r>
              <a:rPr lang="en-US" sz="2000" b="1" dirty="0"/>
              <a:t>-in a </a:t>
            </a:r>
            <a:r>
              <a:rPr lang="en-US" sz="2000" b="1" dirty="0" err="1"/>
              <a:t>naih</a:t>
            </a:r>
            <a:r>
              <a:rPr lang="en-US" sz="2000" b="1" dirty="0"/>
              <a:t> uh hi.</a:t>
            </a:r>
            <a:r>
              <a:rPr lang="en" sz="2000" b="1" dirty="0"/>
              <a:t> (1 Thessalonika 2:13). </a:t>
            </a:r>
            <a:r>
              <a:rPr lang="en-US" sz="2000" b="1" dirty="0"/>
              <a:t>Ahih hangin tua upna bangci-in ka ngah thei ding hiam?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043318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916448"/>
            <a:ext cx="5800928" cy="2233853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Paul in </a:t>
            </a:r>
            <a:r>
              <a:rPr lang="en-US" sz="2000" b="1" dirty="0" err="1"/>
              <a:t>hih</a:t>
            </a:r>
            <a:r>
              <a:rPr lang="en-US" sz="2000" b="1" dirty="0"/>
              <a:t> nadingin kha lam </a:t>
            </a:r>
            <a:r>
              <a:rPr lang="en-US" sz="2000" b="1" dirty="0" err="1"/>
              <a:t>khentat</a:t>
            </a:r>
            <a:r>
              <a:rPr lang="en-US" sz="2000" b="1" dirty="0"/>
              <a:t> theihna, tua in kha lam thute </a:t>
            </a:r>
            <a:r>
              <a:rPr lang="en-US" sz="2000" b="1" dirty="0" err="1"/>
              <a:t>teltheihna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kisapna</a:t>
            </a:r>
            <a:r>
              <a:rPr lang="en-US" sz="2000" b="1" dirty="0"/>
              <a:t> thu hong gen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Corinth 2:14). </a:t>
            </a:r>
            <a:r>
              <a:rPr lang="en-US" sz="2000" b="1" dirty="0"/>
              <a:t>Tua ahih manin, Lai Siangtho </a:t>
            </a:r>
            <a:r>
              <a:rPr lang="en-US" sz="2000" b="1" dirty="0" err="1"/>
              <a:t>sunga</a:t>
            </a:r>
            <a:r>
              <a:rPr lang="en-US" sz="2000" b="1" dirty="0"/>
              <a:t> Pasian' </a:t>
            </a:r>
            <a:r>
              <a:rPr lang="en-US" sz="2000" b="1" dirty="0" err="1"/>
              <a:t>thupuak</a:t>
            </a:r>
            <a:r>
              <a:rPr lang="en-US" sz="2000" b="1" dirty="0"/>
              <a:t> </a:t>
            </a:r>
            <a:r>
              <a:rPr lang="en-US" sz="2000" b="1" dirty="0" err="1"/>
              <a:t>khenteltheihna</a:t>
            </a:r>
            <a:r>
              <a:rPr lang="en-US" sz="2000" b="1" dirty="0"/>
              <a:t> pen </a:t>
            </a:r>
            <a:r>
              <a:rPr lang="en-US" sz="2000" b="1" dirty="0" err="1"/>
              <a:t>i</a:t>
            </a:r>
            <a:r>
              <a:rPr lang="en-US" sz="2000" b="1" dirty="0"/>
              <a:t> sungah Kha Siangtho </a:t>
            </a:r>
            <a:r>
              <a:rPr lang="en-US" sz="2000" b="1" dirty="0" err="1"/>
              <a:t>nasepna</a:t>
            </a:r>
            <a:r>
              <a:rPr lang="en-US" sz="2000" b="1" dirty="0"/>
              <a:t>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185673"/>
            <a:ext cx="10282137" cy="4278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Lai Siangtho in thuman pen </a:t>
            </a:r>
            <a:r>
              <a:rPr lang="en-US" sz="2400" b="1" dirty="0" err="1">
                <a:latin typeface="Constantia" panose="02030602050306030303" pitchFamily="18" charset="0"/>
              </a:rPr>
              <a:t>olno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</a:t>
            </a:r>
            <a:r>
              <a:rPr lang="en-US" sz="2400" b="1" dirty="0">
                <a:latin typeface="Constantia" panose="02030602050306030303" pitchFamily="18" charset="0"/>
              </a:rPr>
              <a:t> le mihing </a:t>
            </a:r>
            <a:r>
              <a:rPr lang="en-US" sz="2400" b="1" dirty="0" err="1">
                <a:latin typeface="Constantia" panose="02030602050306030303" pitchFamily="18" charset="0"/>
              </a:rPr>
              <a:t>lungtang</a:t>
            </a:r>
            <a:r>
              <a:rPr lang="en-US" sz="2400" b="1" dirty="0">
                <a:latin typeface="Constantia" panose="02030602050306030303" pitchFamily="18" charset="0"/>
              </a:rPr>
              <a:t>' </a:t>
            </a:r>
            <a:r>
              <a:rPr lang="en-US" sz="2400" b="1" dirty="0" err="1">
                <a:latin typeface="Constantia" panose="02030602050306030303" pitchFamily="18" charset="0"/>
              </a:rPr>
              <a:t>kisapna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deihnate</a:t>
            </a:r>
            <a:r>
              <a:rPr lang="en-US" sz="2400" b="1" dirty="0">
                <a:latin typeface="Constantia" panose="02030602050306030303" pitchFamily="18" charset="0"/>
              </a:rPr>
              <a:t> tawh </a:t>
            </a:r>
            <a:r>
              <a:rPr lang="en-US" sz="2400" b="1" dirty="0" err="1">
                <a:latin typeface="Constantia" panose="02030602050306030303" pitchFamily="18" charset="0"/>
              </a:rPr>
              <a:t>kituak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kician</a:t>
            </a:r>
            <a:r>
              <a:rPr lang="en-US" sz="2400" b="1" dirty="0">
                <a:latin typeface="Constantia" panose="02030602050306030303" pitchFamily="18" charset="0"/>
              </a:rPr>
              <a:t> takin </a:t>
            </a:r>
            <a:r>
              <a:rPr lang="en-US" sz="2400" b="1" dirty="0" err="1">
                <a:latin typeface="Constantia" panose="02030602050306030303" pitchFamily="18" charset="0"/>
              </a:rPr>
              <a:t>phuankhia</a:t>
            </a:r>
            <a:r>
              <a:rPr lang="en-US" sz="2400" b="1" dirty="0">
                <a:latin typeface="Constantia" panose="02030602050306030303" pitchFamily="18" charset="0"/>
              </a:rPr>
              <a:t> a, tua in pilna sang mah </a:t>
            </a:r>
            <a:r>
              <a:rPr lang="en-US" sz="2400" b="1" dirty="0" err="1">
                <a:latin typeface="Constantia" panose="02030602050306030303" pitchFamily="18" charset="0"/>
              </a:rPr>
              <a:t>mah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nei</a:t>
            </a:r>
            <a:r>
              <a:rPr lang="en-US" sz="2400" b="1" dirty="0">
                <a:latin typeface="Constantia" panose="02030602050306030303" pitchFamily="18" charset="0"/>
              </a:rPr>
              <a:t> mite lamdang </a:t>
            </a:r>
            <a:r>
              <a:rPr lang="en-US" sz="2400" b="1" dirty="0" err="1">
                <a:latin typeface="Constantia" panose="02030602050306030303" pitchFamily="18" charset="0"/>
              </a:rPr>
              <a:t>sakna</a:t>
            </a:r>
            <a:r>
              <a:rPr lang="en-US" sz="2400" b="1" dirty="0">
                <a:latin typeface="Constantia" panose="02030602050306030303" pitchFamily="18" charset="0"/>
              </a:rPr>
              <a:t> le lunggulhna pia a, tua mah </a:t>
            </a:r>
            <a:r>
              <a:rPr lang="en-US" sz="2400" b="1" dirty="0" err="1">
                <a:latin typeface="Constantia" panose="02030602050306030303" pitchFamily="18" charset="0"/>
              </a:rPr>
              <a:t>hun</a:t>
            </a:r>
            <a:r>
              <a:rPr lang="en-US" sz="2400" b="1" dirty="0">
                <a:latin typeface="Constantia" panose="02030602050306030303" pitchFamily="18" charset="0"/>
              </a:rPr>
              <a:t> ah mi </a:t>
            </a:r>
            <a:r>
              <a:rPr lang="en-US" sz="2400" b="1" dirty="0" err="1">
                <a:latin typeface="Constantia" panose="02030602050306030303" pitchFamily="18" charset="0"/>
              </a:rPr>
              <a:t>niamte</a:t>
            </a:r>
            <a:r>
              <a:rPr lang="en-US" sz="2400" b="1" dirty="0">
                <a:latin typeface="Constantia" panose="02030602050306030303" pitchFamily="18" charset="0"/>
              </a:rPr>
              <a:t> le pilna </a:t>
            </a:r>
            <a:r>
              <a:rPr lang="en-US" sz="2400" b="1" dirty="0" err="1">
                <a:latin typeface="Constantia" panose="02030602050306030303" pitchFamily="18" charset="0"/>
              </a:rPr>
              <a:t>neilote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nangawn</a:t>
            </a:r>
            <a:r>
              <a:rPr lang="en-US" sz="2400" b="1" dirty="0">
                <a:latin typeface="Constantia" panose="02030602050306030303" pitchFamily="18" charset="0"/>
              </a:rPr>
              <a:t> in hotkhiatna lampi a </a:t>
            </a:r>
            <a:r>
              <a:rPr lang="en-US" sz="2400" b="1" dirty="0" err="1">
                <a:latin typeface="Constantia" panose="02030602050306030303" pitchFamily="18" charset="0"/>
              </a:rPr>
              <a:t>muh</a:t>
            </a:r>
            <a:r>
              <a:rPr lang="en-US" sz="2400" b="1" dirty="0">
                <a:latin typeface="Constantia" panose="02030602050306030303" pitchFamily="18" charset="0"/>
              </a:rPr>
              <a:t> theih nading huh hi. Ahizongin </a:t>
            </a:r>
            <a:r>
              <a:rPr lang="en-US" sz="2400" b="1" dirty="0" err="1">
                <a:latin typeface="Constantia" panose="02030602050306030303" pitchFamily="18" charset="0"/>
              </a:rPr>
              <a:t>hih</a:t>
            </a:r>
            <a:r>
              <a:rPr lang="en-US" sz="2400" b="1" dirty="0">
                <a:latin typeface="Constantia" panose="02030602050306030303" pitchFamily="18" charset="0"/>
              </a:rPr>
              <a:t> thuman </a:t>
            </a:r>
            <a:r>
              <a:rPr lang="en-US" sz="2400" b="1" dirty="0" err="1">
                <a:latin typeface="Constantia" panose="02030602050306030303" pitchFamily="18" charset="0"/>
              </a:rPr>
              <a:t>olno</a:t>
            </a:r>
            <a:r>
              <a:rPr lang="en-US" sz="2400" b="1" dirty="0">
                <a:latin typeface="Constantia" panose="02030602050306030303" pitchFamily="18" charset="0"/>
              </a:rPr>
              <a:t>-a </a:t>
            </a:r>
            <a:r>
              <a:rPr lang="en-US" sz="2400" b="1" dirty="0" err="1">
                <a:latin typeface="Constantia" panose="02030602050306030303" pitchFamily="18" charset="0"/>
              </a:rPr>
              <a:t>kigen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kuate</a:t>
            </a:r>
            <a:r>
              <a:rPr lang="en-US" sz="2400" b="1" dirty="0">
                <a:latin typeface="Constantia" panose="02030602050306030303" pitchFamily="18" charset="0"/>
              </a:rPr>
              <a:t> in, thute sang mahmah, </a:t>
            </a:r>
            <a:r>
              <a:rPr lang="en-US" sz="2400" b="1" dirty="0" err="1">
                <a:latin typeface="Constantia" panose="02030602050306030303" pitchFamily="18" charset="0"/>
              </a:rPr>
              <a:t>thuk</a:t>
            </a:r>
            <a:r>
              <a:rPr lang="en-US" sz="2400" b="1" dirty="0">
                <a:latin typeface="Constantia" panose="02030602050306030303" pitchFamily="18" charset="0"/>
              </a:rPr>
              <a:t> mahmah, le mihingte' theihna tawh </a:t>
            </a:r>
            <a:r>
              <a:rPr lang="en-US" sz="2400" b="1" dirty="0" err="1">
                <a:latin typeface="Constantia" panose="02030602050306030303" pitchFamily="18" charset="0"/>
              </a:rPr>
              <a:t>kiteltheilo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khop</a:t>
            </a:r>
            <a:r>
              <a:rPr lang="en-US" sz="2400" b="1" dirty="0">
                <a:latin typeface="Constantia" panose="02030602050306030303" pitchFamily="18" charset="0"/>
              </a:rPr>
              <a:t>-in </a:t>
            </a:r>
            <a:r>
              <a:rPr lang="en-US" sz="2400" b="1" dirty="0" err="1">
                <a:latin typeface="Constantia" panose="02030602050306030303" pitchFamily="18" charset="0"/>
              </a:rPr>
              <a:t>thuk</a:t>
            </a:r>
            <a:r>
              <a:rPr lang="en-US" sz="2400" b="1" dirty="0">
                <a:latin typeface="Constantia" panose="02030602050306030303" pitchFamily="18" charset="0"/>
              </a:rPr>
              <a:t> mahmah ahih manin, Pasian in a gen khit ciangin </a:t>
            </a:r>
            <a:r>
              <a:rPr lang="en-US" sz="2400" b="1" dirty="0" err="1">
                <a:latin typeface="Constantia" panose="02030602050306030303" pitchFamily="18" charset="0"/>
              </a:rPr>
              <a:t>bek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sang thei hi. </a:t>
            </a:r>
            <a:r>
              <a:rPr lang="en" sz="2400" b="1" dirty="0">
                <a:latin typeface="Constantia" panose="02030602050306030303" pitchFamily="18" charset="0"/>
              </a:rPr>
              <a:t>[…] </a:t>
            </a:r>
            <a:r>
              <a:rPr lang="en-US" sz="2400" b="1" dirty="0">
                <a:latin typeface="Constantia" panose="02030602050306030303" pitchFamily="18" charset="0"/>
              </a:rPr>
              <a:t>Lai Siangtho a </a:t>
            </a:r>
            <a:r>
              <a:rPr lang="en-US" sz="2400" b="1" dirty="0" err="1">
                <a:latin typeface="Constantia" panose="02030602050306030303" pitchFamily="18" charset="0"/>
              </a:rPr>
              <a:t>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semsem</a:t>
            </a:r>
            <a:r>
              <a:rPr lang="en-US" sz="2400" b="1" dirty="0">
                <a:latin typeface="Constantia" panose="02030602050306030303" pitchFamily="18" charset="0"/>
              </a:rPr>
              <a:t> le, nungta Pasian' kammal ahihna a upna a </a:t>
            </a:r>
            <a:r>
              <a:rPr lang="en-US" sz="2400" b="1" dirty="0" err="1">
                <a:latin typeface="Constantia" panose="02030602050306030303" pitchFamily="18" charset="0"/>
              </a:rPr>
              <a:t>thuk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semsem</a:t>
            </a:r>
            <a:r>
              <a:rPr lang="en-US" sz="2400" b="1" dirty="0">
                <a:latin typeface="Constantia" panose="02030602050306030303" pitchFamily="18" charset="0"/>
              </a:rPr>
              <a:t> a, mihingte' ngaihsutna in Pasian' </a:t>
            </a:r>
            <a:r>
              <a:rPr lang="en-US" sz="2400" b="1" dirty="0" err="1">
                <a:latin typeface="Constantia" panose="02030602050306030303" pitchFamily="18" charset="0"/>
              </a:rPr>
              <a:t>kilatna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thupitna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-ah </a:t>
            </a:r>
            <a:r>
              <a:rPr lang="en-US" sz="2400" b="1" dirty="0" err="1">
                <a:latin typeface="Constantia" panose="02030602050306030303" pitchFamily="18" charset="0"/>
              </a:rPr>
              <a:t>kun</a:t>
            </a:r>
            <a:r>
              <a:rPr lang="en-US" sz="2400" b="1" dirty="0">
                <a:latin typeface="Constantia" panose="02030602050306030303" pitchFamily="18" charset="0"/>
              </a:rPr>
              <a:t> hi.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1392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2026-03-14T15:12:41Z</dcterms:created>
  <dcterms:modified xsi:type="dcterms:W3CDTF">2026-04-20T06:14:41Z</dcterms:modified>
</cp:coreProperties>
</file>