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FE4"/>
    <a:srgbClr val="D2A374"/>
    <a:srgbClr val="96B0C7"/>
    <a:srgbClr val="D1D8D9"/>
    <a:srgbClr val="576668"/>
    <a:srgbClr val="7E5253"/>
    <a:srgbClr val="F3E6DE"/>
    <a:srgbClr val="3E7527"/>
    <a:srgbClr val="41446D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4" autoAdjust="0"/>
  </p:normalViewPr>
  <p:slideViewPr>
    <p:cSldViewPr snapToGrid="0">
      <p:cViewPr varScale="1">
        <p:scale>
          <a:sx n="99" d="100"/>
          <a:sy n="99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MAWHNA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Ze-etna pelh in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32E9676E-4515-4262-94E7-031112267D72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Mawhna pelh nading thuhilh nate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EA53434-E02A-4DEF-8153-4C9805CC9817}" type="parTrans" cxnId="{08F14190-2772-444E-8008-C315765A5C32}">
      <dgm:prSet/>
      <dgm:spPr/>
      <dgm:t>
        <a:bodyPr/>
        <a:lstStyle/>
        <a:p>
          <a:endParaRPr lang="es-ES" sz="2000"/>
        </a:p>
      </dgm:t>
    </dgm:pt>
    <dgm:pt modelId="{6E92E059-E8B6-4768-B6AA-7AB6F25A9D7C}" type="sibTrans" cxnId="{08F14190-2772-444E-8008-C315765A5C32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THUKHAM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en" sz="2400" b="1" dirty="0">
              <a:solidFill>
                <a:schemeClr val="accent3">
                  <a:lumMod val="50000"/>
                </a:schemeClr>
              </a:solidFill>
            </a:rPr>
            <a:t>Thukham </a:t>
          </a:r>
          <a:br>
            <a:rPr lang="es-ES" sz="2400" b="1" dirty="0">
              <a:solidFill>
                <a:schemeClr val="accent3">
                  <a:lumMod val="50000"/>
                </a:schemeClr>
              </a:solidFill>
            </a:rPr>
          </a:br>
          <a:r>
            <a:rPr lang="es-ES" sz="2400" b="1" dirty="0">
              <a:solidFill>
                <a:schemeClr val="accent3">
                  <a:lumMod val="50000"/>
                </a:schemeClr>
              </a:solidFill>
            </a:rPr>
            <a:t>le </a:t>
          </a:r>
          <a:r>
            <a:rPr lang="es-ES" sz="2400" b="1" dirty="0" err="1">
              <a:solidFill>
                <a:schemeClr val="accent3">
                  <a:lumMod val="50000"/>
                </a:schemeClr>
              </a:solidFill>
            </a:rPr>
            <a:t>Mawhna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LUNGDAMNA THU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Lungdamnathu le Thukham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4B56002C-64EA-4024-80F8-436863AE2F53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Suangpi tung ah kilam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C4427067-2768-4A61-8C2A-3B4271D61757}" type="parTrans" cxnId="{59B1C286-B434-4A1D-B62A-0D85AC8A9850}">
      <dgm:prSet/>
      <dgm:spPr/>
      <dgm:t>
        <a:bodyPr/>
        <a:lstStyle/>
        <a:p>
          <a:endParaRPr lang="es-ES" sz="2000"/>
        </a:p>
      </dgm:t>
    </dgm:pt>
    <dgm:pt modelId="{F5FC52E4-2827-47DE-95F1-7ED2C42CD9FD}" type="sibTrans" cxnId="{59B1C286-B434-4A1D-B62A-0D85AC8A9850}">
      <dgm:prSet/>
      <dgm:spPr/>
      <dgm:t>
        <a:bodyPr/>
        <a:lstStyle/>
        <a:p>
          <a:endParaRPr lang="es-ES" sz="2000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10BC1423-8C77-46D0-A154-7FB6AFB67F03}" type="presOf" srcId="{4B56002C-64EA-4024-80F8-436863AE2F53}" destId="{E9D18C7D-159A-4084-B59F-6DC46BEC485F}" srcOrd="0" destOrd="1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DD774930-FA93-4E53-8E04-CD3A90158848}" type="presOf" srcId="{32E9676E-4515-4262-94E7-031112267D72}" destId="{ADB5C8FA-4108-43E4-80C1-E4BB2C2435ED}" srcOrd="0" destOrd="1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59B1C286-B434-4A1D-B62A-0D85AC8A9850}" srcId="{2993ADCF-14BA-46B2-8AC6-8D5EEAE3834D}" destId="{4B56002C-64EA-4024-80F8-436863AE2F53}" srcOrd="1" destOrd="0" parTransId="{C4427067-2768-4A61-8C2A-3B4271D61757}" sibTransId="{F5FC52E4-2827-47DE-95F1-7ED2C42CD9FD}"/>
    <dgm:cxn modelId="{08F14190-2772-444E-8008-C315765A5C32}" srcId="{2B16C065-3617-4857-B8FB-406D7464A662}" destId="{32E9676E-4515-4262-94E7-031112267D72}" srcOrd="1" destOrd="0" parTransId="{4EA53434-E02A-4DEF-8153-4C9805CC9817}" sibTransId="{6E92E059-E8B6-4768-B6AA-7AB6F25A9D7C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r>
            <a:rPr lang="en" sz="2000" b="1" dirty="0"/>
            <a:t>Mawhna na bawl khak nading munte ah pailo-in pelh in (Mark 9:45; Job 23:11). Gentehna in, zan paktatna munte ah pai na</a:t>
          </a:r>
          <a:endParaRPr lang="es-ES" sz="2000" dirty="0"/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r>
            <a:rPr lang="en" sz="2000" b="1" dirty="0"/>
            <a:t>Mawhna lamah hong tunpih thute etding pelh in (Mark 9:47; Job 31:1). Gentehna in, lim kilawmlo limlakte etna.</a:t>
          </a:r>
          <a:endParaRPr lang="es-ES" sz="20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r>
            <a:rPr lang="en" sz="2000" b="1" dirty="0"/>
            <a:t>Mawhna sungah hong tonpih thei thute pelh in (Mark 9:43; Job 23:12). Gentehna in, khamtheih zu le sa lei na.</a:t>
          </a:r>
          <a:endParaRPr lang="es-ES" sz="2000" dirty="0"/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X="387" custLinFactNeighborY="18083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34721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Y="55329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" sz="2000" b="1"/>
            <a:t>Nang le nang kicing kisa in kingaihsun kei in </a:t>
          </a:r>
          <a:r>
            <a:rPr lang="en" sz="2000" b="1" dirty="0"/>
            <a:t>(1 Cor. 10:12)</a:t>
          </a:r>
          <a:endParaRPr lang="es-ES" sz="2000" dirty="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/>
            <a:t>Nang bangzah in hoih cih mi kim in na gen khawl inla, Zeisu bangin kiniamkhiat in (Matt. 6:2)</a:t>
          </a:r>
          <a:endParaRPr lang="es-ES" sz="2000" dirty="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en" sz="2000" b="1" dirty="0"/>
            <a:t>Nang lungtang sunga lunggulhnate khempeuh hemkhia masa in (Matt. 5:28-29)</a:t>
          </a:r>
          <a:endParaRPr lang="es-ES" sz="2000" dirty="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en" sz="2000" b="1" dirty="0"/>
            <a:t>Midangte  gensiat ding le thukhen ding khawl in (1 Cor. 4:5)</a:t>
          </a:r>
          <a:endParaRPr lang="es-ES" sz="2000" dirty="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en" sz="2000" b="1" dirty="0"/>
            <a:t>Na galte mudah kei-in, amaute adingin thunget sak in (Matt. 5:44)</a:t>
          </a:r>
          <a:endParaRPr lang="es-ES" sz="2000" dirty="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en" sz="2000" b="1" dirty="0"/>
            <a:t>Na kiim a om mite tungah heh suak sak kei in (Matt. 5:22)</a:t>
          </a:r>
          <a:endParaRPr lang="es-ES" sz="2000" dirty="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Thukham in mawhna bang cih hong thei sak hi</a:t>
          </a:r>
          <a:endParaRPr lang="es-ES" sz="200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Mawhna i bawl khak ciangin tawntung sihna ah mawh tha man i ngah</a:t>
          </a:r>
          <a:endParaRPr lang="es-ES" sz="2000" dirty="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Thukham in mawh mai sak theihna neilo hi</a:t>
          </a:r>
          <a:endParaRPr lang="es-ES" sz="2000" dirty="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Zeisu in eite’ mawhnate ading tawntung sihna thuak hi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Zeisu kipiak na i san’ ciangin i mawhnate mai hi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Khatvei kimaisak khitleh i mawh kik loh nading thu kham i zui hi </a:t>
          </a:r>
          <a:b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(1 John 2:1)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Ze-etna pelh in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Mawhna pelh nading thuhilh nate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MAWHNA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en" sz="2400" b="1" kern="1200" dirty="0">
              <a:solidFill>
                <a:schemeClr val="accent3">
                  <a:lumMod val="50000"/>
                </a:schemeClr>
              </a:solidFill>
            </a:rPr>
            <a:t>Thukham </a:t>
          </a:r>
          <a:br>
            <a:rPr lang="es-ES" sz="2400" b="1" kern="1200" dirty="0">
              <a:solidFill>
                <a:schemeClr val="accent3">
                  <a:lumMod val="50000"/>
                </a:schemeClr>
              </a:solidFill>
            </a:rPr>
          </a:br>
          <a:r>
            <a:rPr lang="es-ES" sz="2400" b="1" kern="1200" dirty="0">
              <a:solidFill>
                <a:schemeClr val="accent3">
                  <a:lumMod val="50000"/>
                </a:schemeClr>
              </a:solidFill>
            </a:rPr>
            <a:t>le </a:t>
          </a:r>
          <a:r>
            <a:rPr lang="es-ES" sz="2400" b="1" kern="1200" dirty="0" err="1">
              <a:solidFill>
                <a:schemeClr val="accent3">
                  <a:lumMod val="50000"/>
                </a:schemeClr>
              </a:solidFill>
            </a:rPr>
            <a:t>Mawhna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THUKHAM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Lungdamnathu le Thukham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Suangpi tung ah kilam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LUNGDAMNA THU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3681" y="5037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547928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547928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2027869" y="52938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670392" y="117104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Mawhna sungah hong tonpih thei thute pelh in (Mark 9:43; Job 23:12). Gentehna in, khamtheih zu le sa lei na.</a:t>
          </a:r>
          <a:endParaRPr lang="es-ES" sz="2000" kern="1200" dirty="0"/>
        </a:p>
      </dsp:txBody>
      <dsp:txXfrm>
        <a:off x="2670392" y="117104"/>
        <a:ext cx="5903976" cy="637827"/>
      </dsp:txXfrm>
    </dsp:sp>
    <dsp:sp modelId="{B2A20C54-1088-424E-804D-69E4B512CA18}">
      <dsp:nvSpPr>
        <dsp:cNvPr id="0" name=""/>
        <dsp:cNvSpPr/>
      </dsp:nvSpPr>
      <dsp:spPr>
        <a:xfrm>
          <a:off x="2006993" y="911696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644820" y="975861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Mawhna na bawl khak nading munte ah pailo-in pelh in (Mark 9:45; Job 23:11). Gentehna in, zan paktatna munte ah pai na</a:t>
          </a:r>
          <a:endParaRPr lang="es-ES" sz="2000" kern="1200" dirty="0"/>
        </a:p>
      </dsp:txBody>
      <dsp:txXfrm>
        <a:off x="2644820" y="975861"/>
        <a:ext cx="5903976" cy="637827"/>
      </dsp:txXfrm>
    </dsp:sp>
    <dsp:sp modelId="{AA7CAD85-152C-4DA1-BE5F-17040AE02EF1}">
      <dsp:nvSpPr>
        <dsp:cNvPr id="0" name=""/>
        <dsp:cNvSpPr/>
      </dsp:nvSpPr>
      <dsp:spPr>
        <a:xfrm>
          <a:off x="2006993" y="1811817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644820" y="1859941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Mawhna lamah hong tunpih thute etding pelh in (Mark 9:47; Job 31:1). Gentehna in, lim kilawmlo limlakte etna.</a:t>
          </a:r>
          <a:endParaRPr lang="es-ES" sz="2000" kern="1200" dirty="0"/>
        </a:p>
      </dsp:txBody>
      <dsp:txXfrm>
        <a:off x="2644820" y="1859941"/>
        <a:ext cx="5903976" cy="63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Nang le nang kicing kisa in kingaihsun kei in </a:t>
          </a:r>
          <a:r>
            <a:rPr lang="en" sz="2000" b="1" kern="1200" dirty="0"/>
            <a:t>(1 Cor. 10:12)</a:t>
          </a:r>
          <a:endParaRPr lang="es-ES" sz="2000" kern="1200" dirty="0"/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Nang bangzah in hoih cih mi kim in na gen khawl inla, Zeisu bangin kiniamkhiat in (Matt. 6:2)</a:t>
          </a:r>
          <a:endParaRPr lang="es-ES" sz="2000" kern="1200" dirty="0"/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Nang lungtang sunga lunggulhnate khempeuh hemkhia masa in (Matt. 5:28-29)</a:t>
          </a:r>
          <a:endParaRPr lang="es-ES" sz="2000" kern="1200" dirty="0"/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Midangte  gensiat ding le thukhen ding khawl in (1 Cor. 4:5)</a:t>
          </a:r>
          <a:endParaRPr lang="es-ES" sz="2000" kern="1200" dirty="0"/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Na galte mudah kei-in, amaute adingin thunget sak in (Matt. 5:44)</a:t>
          </a:r>
          <a:endParaRPr lang="es-ES" sz="2000" kern="1200" dirty="0"/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Na kiim a om mite tungah heh suak sak kei in (Matt. 5:22)</a:t>
          </a:r>
          <a:endParaRPr lang="es-ES" sz="2000" kern="1200" dirty="0"/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Thukham in mawhna bang cih hong thei sak hi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Mawhna i bawl khak ciangin tawntung sihna ah mawh tha man i ngah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Thukham in mawh mai sak theihna neilo hi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Zeisu in eite’ mawhnate ading tawntung sihna thuak hi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Zeisu kipiak na i san’ ciangin i mawhnate mai hi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Khatvei kimaisak khitleh i mawh kik loh nading thu kham i zui hi </a:t>
          </a:r>
          <a:b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 John 2:1)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House on the sand and house on the rock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9525"/>
            <a:ext cx="12192000" cy="754053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en" sz="43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MAWHNA, </a:t>
            </a:r>
            <a:r>
              <a:rPr lang="en" sz="4300" b="1" spc="300" dirty="0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LUNGDAMNA THU</a:t>
            </a:r>
            <a:r>
              <a:rPr lang="en" sz="43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, LE THUKHAM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10427105" y="4884957"/>
            <a:ext cx="2779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884502"/>
                </a:solidFill>
              </a:rPr>
              <a:t>May 30, 2026 ading Lesson 9</a:t>
            </a: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" sz="40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LUNGDAMNATHU LE THUKHAM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Tua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ahihmanin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mi khat in thukham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zuihna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tawh hilo-in upna tawh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diktansakna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ngah hi ci-in thu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khum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hi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(Romans 3:28)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27001"/>
            <a:ext cx="7954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Eite’ gupna (mawhnate pan maisakna le tawntung nunna) pen Zeisu in singlamteh tungah ei’ adingin a sep sa nasepna tung panin i ngah hi  (Gal. 3:13). Tua in Zeisu i it nadingin hong tawsawn hi (1 John 4:9, 19). Eite in ama’ thupiakte zuihna tawh tua itna kician takin i lak kik thei hi (John 14:15).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273597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325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Zeisu in thukham beisak dingin gelna nei ngeilo a, a kipsak bek in ding geel hi  (Matt. 5:17). Thukham le Lungdamnathu a nih in Pasian zialetong ahi itna langh sak hi.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3025486"/>
            <a:ext cx="7164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Thukham le lungdamnathu (cihnopna ah Zeisu sisan hangin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gupna) kikal kizopna pen ngaihsun pha kik ni: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SUANGPI TUNGAH KILAM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6" y="607827"/>
            <a:ext cx="1109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 thuhilhna za-in 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zui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mi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khempeuhte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pen suang tungah a inn a lam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mipilpa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tawh kibang ding hi.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(Matthew 7:24)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59217"/>
            <a:ext cx="7890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Lungdamnathu i san’na ah zuih ding nasep khat om hi. Kal masa in thutheih pilna hi. Kuahiam khatin eite hong hon thei cihpen i thei hi (Rom. 10:14).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36707" y="4824905"/>
            <a:ext cx="78253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Theihna tawh sepkhiatna te kihel ding hi (Matt. 7:24-25). Eite in thu kham i sepnate tawh kigamla in thumaanna i ngah hi (Rom. 3:28), ahizongin hih nasepnate pen eite’ gupna i thaman dingin i nunna ah kimu ding kisam hi (Matt. 7:18-21).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333761"/>
            <a:ext cx="7908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Ahizongin thutheih pilna bek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tawh eite hong hon zolo ding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Zeisu in gupna thu tawh kisai theihna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 neite genkaak hi,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sehnel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tung ah a lam mi khat 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lungdamnathu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thubul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kipte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nuntak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pihlo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ahih man in “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pukna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/siatna lianpi ngah ding uh hi”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(Matt. 7:26-27).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156585" y="6103885"/>
            <a:ext cx="7825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Eite in Zeisu sangin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amah tawh nai takin kizopna ah nungta in ama thukhamte i zuih ciangin, eite in suang tung ah a kilam ahi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422727" y="1073888"/>
            <a:ext cx="10380740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" sz="3000" b="1" dirty="0">
                <a:latin typeface="Constantia" panose="02030602050306030303" pitchFamily="18" charset="0"/>
              </a:rPr>
              <a:t>“</a:t>
            </a:r>
            <a:r>
              <a:rPr lang="en-US" sz="3000" b="1" dirty="0">
                <a:latin typeface="Constantia" panose="02030602050306030303" pitchFamily="18" charset="0"/>
              </a:rPr>
              <a:t>Thukham in mi </a:t>
            </a:r>
            <a:r>
              <a:rPr lang="en-US" sz="3000" b="1" dirty="0" err="1">
                <a:latin typeface="Constantia" panose="02030602050306030303" pitchFamily="18" charset="0"/>
              </a:rPr>
              <a:t>mawhnate</a:t>
            </a:r>
            <a:r>
              <a:rPr lang="en-US" sz="3000" b="1" dirty="0">
                <a:latin typeface="Constantia" panose="02030602050306030303" pitchFamily="18" charset="0"/>
              </a:rPr>
              <a:t> a pulaak hangin, honkhia theilo hi. A </a:t>
            </a:r>
            <a:r>
              <a:rPr lang="en-US" sz="3000" b="1" dirty="0" err="1">
                <a:latin typeface="Constantia" panose="02030602050306030303" pitchFamily="18" charset="0"/>
              </a:rPr>
              <a:t>thumang</a:t>
            </a:r>
            <a:r>
              <a:rPr lang="en-US" sz="3000" b="1" dirty="0">
                <a:latin typeface="Constantia" panose="02030602050306030303" pitchFamily="18" charset="0"/>
              </a:rPr>
              <a:t> mite nuntakna kamciam a </a:t>
            </a:r>
            <a:r>
              <a:rPr lang="en-US" sz="3000" b="1" dirty="0" err="1">
                <a:latin typeface="Constantia" panose="02030602050306030303" pitchFamily="18" charset="0"/>
              </a:rPr>
              <a:t>piak</a:t>
            </a:r>
            <a:r>
              <a:rPr lang="en-US" sz="3000" b="1" dirty="0">
                <a:latin typeface="Constantia" panose="02030602050306030303" pitchFamily="18" charset="0"/>
              </a:rPr>
              <a:t> hangin, sihna pen mawhna bawlte ading in </a:t>
            </a:r>
            <a:r>
              <a:rPr lang="en-US" sz="3000" b="1" dirty="0" err="1">
                <a:latin typeface="Constantia" panose="02030602050306030303" pitchFamily="18" charset="0"/>
              </a:rPr>
              <a:t>sehtan</a:t>
            </a:r>
            <a:r>
              <a:rPr lang="en-US" sz="3000" b="1" dirty="0">
                <a:latin typeface="Constantia" panose="02030602050306030303" pitchFamily="18" charset="0"/>
              </a:rPr>
              <a:t> hi ci-in </a:t>
            </a:r>
            <a:r>
              <a:rPr lang="en-US" sz="3000" b="1" dirty="0" err="1">
                <a:latin typeface="Constantia" panose="02030602050306030303" pitchFamily="18" charset="0"/>
              </a:rPr>
              <a:t>taangko</a:t>
            </a:r>
            <a:r>
              <a:rPr lang="en-US" sz="3000" b="1" dirty="0">
                <a:latin typeface="Constantia" panose="02030602050306030303" pitchFamily="18" charset="0"/>
              </a:rPr>
              <a:t> hi. Khazih lungdamnathu </a:t>
            </a:r>
            <a:r>
              <a:rPr lang="en-US" sz="3000" b="1" dirty="0" err="1">
                <a:latin typeface="Constantia" panose="02030602050306030303" pitchFamily="18" charset="0"/>
              </a:rPr>
              <a:t>bekin</a:t>
            </a:r>
            <a:r>
              <a:rPr lang="en-US" sz="3000" b="1" dirty="0">
                <a:latin typeface="Constantia" panose="02030602050306030303" pitchFamily="18" charset="0"/>
              </a:rPr>
              <a:t> amah pen mawhna </a:t>
            </a:r>
            <a:r>
              <a:rPr lang="en-US" sz="3000" b="1" dirty="0" err="1">
                <a:latin typeface="Constantia" panose="02030602050306030303" pitchFamily="18" charset="0"/>
              </a:rPr>
              <a:t>i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tha’man</a:t>
            </a:r>
            <a:r>
              <a:rPr lang="en-US" sz="3000" b="1" dirty="0">
                <a:latin typeface="Constantia" panose="02030602050306030303" pitchFamily="18" charset="0"/>
              </a:rPr>
              <a:t> ahihkeileh </a:t>
            </a:r>
            <a:r>
              <a:rPr lang="en-US" sz="3000" b="1" dirty="0" err="1">
                <a:latin typeface="Constantia" panose="02030602050306030303" pitchFamily="18" charset="0"/>
              </a:rPr>
              <a:t>kihhuaina</a:t>
            </a:r>
            <a:r>
              <a:rPr lang="en-US" sz="3000" b="1" dirty="0">
                <a:latin typeface="Constantia" panose="02030602050306030303" pitchFamily="18" charset="0"/>
              </a:rPr>
              <a:t> pen </a:t>
            </a:r>
            <a:r>
              <a:rPr lang="en-US" sz="3000" b="1" dirty="0" err="1">
                <a:latin typeface="Constantia" panose="02030602050306030303" pitchFamily="18" charset="0"/>
              </a:rPr>
              <a:t>suakta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sak</a:t>
            </a:r>
            <a:r>
              <a:rPr lang="en-US" sz="3000" b="1" dirty="0">
                <a:latin typeface="Constantia" panose="02030602050306030303" pitchFamily="18" charset="0"/>
              </a:rPr>
              <a:t> zo hi. Amah in thukham </a:t>
            </a:r>
            <a:r>
              <a:rPr lang="en-US" sz="3000" b="1" dirty="0" err="1">
                <a:latin typeface="Constantia" panose="02030602050306030303" pitchFamily="18" charset="0"/>
              </a:rPr>
              <a:t>palsat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khin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ahihmanin</a:t>
            </a:r>
            <a:r>
              <a:rPr lang="en-US" sz="3000" b="1" dirty="0">
                <a:latin typeface="Constantia" panose="02030602050306030303" pitchFamily="18" charset="0"/>
              </a:rPr>
              <a:t> Pasian kiang ah </a:t>
            </a:r>
            <a:r>
              <a:rPr lang="en-US" sz="3000" b="1" dirty="0" err="1">
                <a:latin typeface="Constantia" panose="02030602050306030303" pitchFamily="18" charset="0"/>
              </a:rPr>
              <a:t>kisiik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thuum</a:t>
            </a:r>
            <a:r>
              <a:rPr lang="en-US" sz="3000" b="1" dirty="0">
                <a:latin typeface="Constantia" panose="02030602050306030303" pitchFamily="18" charset="0"/>
              </a:rPr>
              <a:t> ding ahi hi; ama’ mawh maisak nading kipiakna in Khazih sung ah upna hi. Tua ahih manin </a:t>
            </a:r>
            <a:r>
              <a:rPr lang="en-US" sz="3000" b="1" dirty="0" err="1">
                <a:latin typeface="Constantia" panose="02030602050306030303" pitchFamily="18" charset="0"/>
              </a:rPr>
              <a:t>amahin</a:t>
            </a:r>
            <a:r>
              <a:rPr lang="en-US" sz="3000" b="1" dirty="0">
                <a:latin typeface="Constantia" panose="02030602050306030303" pitchFamily="18" charset="0"/>
              </a:rPr>
              <a:t> “a beisa </a:t>
            </a:r>
            <a:r>
              <a:rPr lang="en-US" sz="3000" b="1" dirty="0" err="1">
                <a:latin typeface="Constantia" panose="02030602050306030303" pitchFamily="18" charset="0"/>
              </a:rPr>
              <a:t>mawhnate</a:t>
            </a:r>
            <a:r>
              <a:rPr lang="en-US" sz="3000" b="1" dirty="0">
                <a:latin typeface="Constantia" panose="02030602050306030303" pitchFamily="18" charset="0"/>
              </a:rPr>
              <a:t> </a:t>
            </a:r>
            <a:r>
              <a:rPr lang="en-US" sz="3000" b="1" dirty="0" err="1">
                <a:latin typeface="Constantia" panose="02030602050306030303" pitchFamily="18" charset="0"/>
              </a:rPr>
              <a:t>maisakna</a:t>
            </a:r>
            <a:r>
              <a:rPr lang="en" sz="3000" b="1" dirty="0">
                <a:latin typeface="Constantia" panose="02030602050306030303" pitchFamily="18" charset="0"/>
              </a:rPr>
              <a:t>” ngah in, Pasian zialetong tawh kizopna a nei khat hong suak hi.”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7195464" y="5513290"/>
            <a:ext cx="337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The Great Controversy, p. 467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186458" y="949862"/>
            <a:ext cx="5915080" cy="48936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thukhunte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mangngilh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ngei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kei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ding hi. Banghang hiam cihleh tuate hangin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nong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nungtasak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hi.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Nangma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aa ka hi-a,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kei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hong hon in. Banghang hiam cihleh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thukhunte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 zong hi.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(Psalm 119:93, 94, </a:t>
            </a:r>
            <a:r>
              <a:rPr lang="es-ES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ZS</a:t>
            </a:r>
            <a:r>
              <a:rPr kumimoji="0" lang="es-ES" sz="18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902159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160620" y="105013"/>
            <a:ext cx="7982352" cy="120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" sz="2000" b="1" dirty="0"/>
              <a:t>I sang zong sang kei zong, mawhna pen eite khempeuh hong sukha a, Pasian tawh i kizopna a susia haksatna khat hi: “bang hang hiam cihleh, mi khempeuh in khial khin uh a, Pasian’ minthanna a phaklohna uh ahi hi” (Rom. 3:23).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UPNA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877550" y="2019299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SEPNA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160618" y="2832755"/>
            <a:ext cx="7741719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Tel takin i theileh, Thukham le Lungdam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na Thu pen kitukalh lo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; tua sangin, mawhna tawh i kidona-ah amaute gel pangkhawm hi. Amaute khat ciat in nasep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tuam ciat nei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160617" y="1330385"/>
            <a:ext cx="7982352" cy="1479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Mawhna in Pasian le 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kikal-ah a bawl kidalna bangci bawlpha thei ding hiam?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Mi pawlkhat in hih buaina adingin ahi thei ding lampi nih pulaak khin uh hi: Thukham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bek (sepna tawh hotkhiatna, Thukham’ sepna tawh kisai ngaihsut khialhna); ahihkeileh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Lungdamna Thu bek (upna tawh hotkhiatna,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Thukham phelsiatna)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731520" y="2598447"/>
            <a:ext cx="49542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8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MAWHNA</a:t>
            </a:r>
            <a:endParaRPr lang="en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ZE-ETNA PELH 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62203"/>
            <a:ext cx="12191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Mi khatpeuh in ama deihna </a:t>
            </a:r>
            <a:r>
              <a:rPr lang="en-US" alt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zui</a:t>
            </a:r>
            <a:r>
              <a:rPr lang="en-US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-in a gamtat ciangin mawhna a piangsak ahi hi.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(James 1:14)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528092" y="1073365"/>
            <a:ext cx="8663906" cy="120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" sz="2000" b="1" dirty="0"/>
              <a:t>James in khemna a thuak zo mi pen “thupha” ci hi (James 1:12). </a:t>
            </a:r>
            <a:r>
              <a:rPr lang="en-US" sz="2000" b="1" dirty="0"/>
              <a:t>Ahi </a:t>
            </a:r>
            <a:r>
              <a:rPr lang="en-US" sz="2000" b="1" dirty="0" err="1"/>
              <a:t>zongin</a:t>
            </a:r>
            <a:r>
              <a:rPr lang="en-US" sz="2000" b="1" dirty="0"/>
              <a:t> </a:t>
            </a:r>
            <a:r>
              <a:rPr lang="en-US" sz="2000" b="1" dirty="0" err="1"/>
              <a:t>zeetna</a:t>
            </a:r>
            <a:r>
              <a:rPr lang="en-US" sz="2000" b="1" dirty="0"/>
              <a:t> pen Pasian' kiang pan a hong pai hi lo hi, ci-in amah in </a:t>
            </a:r>
            <a:r>
              <a:rPr lang="en-US" sz="2000" b="1" dirty="0" err="1"/>
              <a:t>kician</a:t>
            </a:r>
            <a:r>
              <a:rPr lang="en-US" sz="2000" b="1" dirty="0"/>
              <a:t> takin gen hi (James 1:13), ahi </a:t>
            </a:r>
            <a:r>
              <a:rPr lang="en-US" sz="2000" b="1" dirty="0" err="1"/>
              <a:t>zongin</a:t>
            </a:r>
            <a:r>
              <a:rPr lang="en-US" sz="2000" b="1" dirty="0"/>
              <a:t> eima deihna </a:t>
            </a:r>
            <a:r>
              <a:rPr lang="en-US" sz="2000" b="1" dirty="0" err="1"/>
              <a:t>gilo</a:t>
            </a:r>
            <a:r>
              <a:rPr lang="en-US" sz="2000" b="1" dirty="0"/>
              <a:t> pan a piang zaw ahi hi (James 1:14).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654" y="1209979"/>
            <a:ext cx="331362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643" y="2346741"/>
            <a:ext cx="196117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2" y="3323303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547755" y="2145281"/>
            <a:ext cx="449503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 in "ze-</a:t>
            </a:r>
            <a:r>
              <a:rPr lang="en-US" sz="2000" b="1" dirty="0" err="1"/>
              <a:t>etpa</a:t>
            </a:r>
            <a:r>
              <a:rPr lang="en-US" sz="2000" b="1" dirty="0"/>
              <a:t>" (1 Thess. 3:5) thu gen a, tua pen Zeisu in Satan hi ci-in kawk hi (Matt. 4:3, 10).</a:t>
            </a:r>
            <a:r>
              <a:rPr lang="en" sz="2000" b="1" dirty="0"/>
              <a:t> </a:t>
            </a:r>
            <a:r>
              <a:rPr lang="en-US" sz="2000" b="1" dirty="0"/>
              <a:t>Ama in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hatloh</a:t>
            </a:r>
            <a:r>
              <a:rPr lang="en-US" sz="2000" b="1" dirty="0"/>
              <a:t> nate </a:t>
            </a:r>
            <a:r>
              <a:rPr lang="en-US" sz="2000" b="1" dirty="0" err="1"/>
              <a:t>zangin</a:t>
            </a:r>
            <a:r>
              <a:rPr lang="en-US" sz="2000" b="1" dirty="0"/>
              <a:t> mawhna sungah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lut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dingin a thei </a:t>
            </a:r>
            <a:r>
              <a:rPr lang="en-US" sz="2000" b="1" dirty="0" err="1"/>
              <a:t>penpa</a:t>
            </a:r>
            <a:r>
              <a:rPr lang="en-US" sz="2000" b="1" dirty="0"/>
              <a:t> ahi hi.</a:t>
            </a:r>
            <a:r>
              <a:rPr lang="en" sz="2000" b="1" dirty="0"/>
              <a:t> </a:t>
            </a:r>
            <a:r>
              <a:rPr lang="en-US" sz="2000" b="1" dirty="0"/>
              <a:t>Khazih le Satan </a:t>
            </a:r>
            <a:r>
              <a:rPr lang="en-US" sz="2000" b="1" dirty="0" err="1"/>
              <a:t>kikal</a:t>
            </a:r>
            <a:r>
              <a:rPr lang="en-US" sz="2000" b="1" dirty="0"/>
              <a:t> a van le lei </a:t>
            </a:r>
            <a:r>
              <a:rPr lang="en-US" sz="2000" b="1" dirty="0" err="1"/>
              <a:t>kidona</a:t>
            </a:r>
            <a:r>
              <a:rPr lang="en-US" sz="2000" b="1" dirty="0"/>
              <a:t> lianpi sungah </a:t>
            </a:r>
            <a:r>
              <a:rPr lang="en-US" sz="2000" b="1" dirty="0" err="1"/>
              <a:t>i</a:t>
            </a:r>
            <a:r>
              <a:rPr lang="en-US" sz="2000" b="1" dirty="0"/>
              <a:t> om hi cihleh, </a:t>
            </a:r>
            <a:r>
              <a:rPr lang="en-US" sz="2000" b="1" dirty="0" err="1"/>
              <a:t>mikhempa</a:t>
            </a:r>
            <a:r>
              <a:rPr lang="en-US" sz="2000" b="1" dirty="0"/>
              <a:t> in Khazih kiang pan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kihei</a:t>
            </a:r>
            <a:r>
              <a:rPr lang="en-US" sz="2000" b="1" dirty="0"/>
              <a:t> </a:t>
            </a:r>
            <a:r>
              <a:rPr lang="en-US" sz="2000" b="1" dirty="0" err="1"/>
              <a:t>khia</a:t>
            </a:r>
            <a:r>
              <a:rPr lang="en-US" sz="2000" b="1" dirty="0"/>
              <a:t> nadingin a </a:t>
            </a:r>
            <a:r>
              <a:rPr lang="en-US" sz="2000" b="1" dirty="0" err="1"/>
              <a:t>hih</a:t>
            </a:r>
            <a:r>
              <a:rPr lang="en-US" sz="2000" b="1" dirty="0"/>
              <a:t> thei khempeuh </a:t>
            </a:r>
            <a:r>
              <a:rPr lang="en-US" sz="2000" b="1" dirty="0" err="1"/>
              <a:t>hanciam</a:t>
            </a:r>
            <a:r>
              <a:rPr lang="en-US" sz="2000" b="1" dirty="0"/>
              <a:t> ding hi cih </a:t>
            </a:r>
            <a:r>
              <a:rPr lang="en-US" sz="2000" b="1" dirty="0" err="1"/>
              <a:t>mangngilh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528092" y="5195172"/>
            <a:ext cx="8683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Samson pen Pasian' deihna tawh </a:t>
            </a:r>
            <a:r>
              <a:rPr lang="en-US" sz="2000" b="1" dirty="0" err="1"/>
              <a:t>kilehbulh</a:t>
            </a:r>
            <a:r>
              <a:rPr lang="en-US" sz="2000" b="1" dirty="0"/>
              <a:t> hi ci-in a theih </a:t>
            </a:r>
            <a:r>
              <a:rPr lang="en-US" sz="2000" b="1" dirty="0" err="1"/>
              <a:t>gige</a:t>
            </a:r>
            <a:r>
              <a:rPr lang="en-US" sz="2000" b="1" dirty="0"/>
              <a:t> hangin, ama lungsim deihna </a:t>
            </a:r>
            <a:r>
              <a:rPr lang="en-US" sz="2000" b="1" dirty="0" err="1"/>
              <a:t>zui</a:t>
            </a:r>
            <a:r>
              <a:rPr lang="en-US" sz="2000" b="1" dirty="0"/>
              <a:t>-in a </a:t>
            </a:r>
            <a:r>
              <a:rPr lang="en-US" sz="2000" b="1" dirty="0" err="1"/>
              <a:t>kikhahkhiatna</a:t>
            </a:r>
            <a:r>
              <a:rPr lang="en-US" sz="2000" b="1" dirty="0"/>
              <a:t> tawh </a:t>
            </a:r>
            <a:r>
              <a:rPr lang="en-US" sz="2000" b="1" dirty="0" err="1"/>
              <a:t>khemna</a:t>
            </a:r>
            <a:r>
              <a:rPr lang="en-US" sz="2000" b="1" dirty="0"/>
              <a:t> a </a:t>
            </a:r>
            <a:r>
              <a:rPr lang="en-US" sz="2000" b="1" dirty="0" err="1"/>
              <a:t>nial</a:t>
            </a:r>
            <a:r>
              <a:rPr lang="en-US" sz="2000" b="1" dirty="0"/>
              <a:t> </a:t>
            </a:r>
            <a:r>
              <a:rPr lang="en-US" sz="2000" b="1" dirty="0" err="1"/>
              <a:t>zolo</a:t>
            </a:r>
            <a:r>
              <a:rPr lang="en-US" sz="2000" b="1" dirty="0"/>
              <a:t> mi khat ahihna </a:t>
            </a:r>
            <a:r>
              <a:rPr lang="en-US" sz="2000" b="1" dirty="0" err="1"/>
              <a:t>lim</a:t>
            </a:r>
            <a:r>
              <a:rPr lang="en-US" sz="2000" b="1" dirty="0"/>
              <a:t> </a:t>
            </a:r>
            <a:r>
              <a:rPr lang="en-US" sz="2000" b="1" dirty="0" err="1"/>
              <a:t>lakna</a:t>
            </a:r>
            <a:r>
              <a:rPr lang="en-US" sz="2000" b="1" dirty="0"/>
              <a:t> </a:t>
            </a:r>
            <a:r>
              <a:rPr lang="en-US" sz="2000" b="1" dirty="0" err="1"/>
              <a:t>kician</a:t>
            </a:r>
            <a:r>
              <a:rPr lang="en-US" sz="2000" b="1" dirty="0"/>
              <a:t> mahmah khat ahi hi.</a:t>
            </a:r>
            <a:r>
              <a:rPr lang="en" sz="2000" b="1" dirty="0"/>
              <a:t> (Thkte 14:1-3; 16:1, 4).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3528093" y="6131558"/>
            <a:ext cx="8663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Ze-etna bangci pelh ding hiam? </a:t>
            </a:r>
            <a:r>
              <a:rPr lang="en-US" sz="2000" b="1" dirty="0"/>
              <a:t>Pasian </a:t>
            </a:r>
            <a:r>
              <a:rPr lang="en-US" sz="2000" b="1" dirty="0" err="1"/>
              <a:t>zongin</a:t>
            </a:r>
            <a:r>
              <a:rPr lang="en-US" sz="2000" b="1" dirty="0"/>
              <a:t> (Matt. 6:33); Ama tawh </a:t>
            </a:r>
            <a:r>
              <a:rPr lang="en-US" sz="2000" b="1" dirty="0" err="1"/>
              <a:t>hun</a:t>
            </a:r>
            <a:r>
              <a:rPr lang="en-US" sz="2000" b="1" dirty="0"/>
              <a:t> </a:t>
            </a:r>
            <a:r>
              <a:rPr lang="en-US" sz="2000" b="1" dirty="0" err="1"/>
              <a:t>zang</a:t>
            </a:r>
            <a:r>
              <a:rPr lang="en-US" sz="2000" b="1" dirty="0"/>
              <a:t> </a:t>
            </a:r>
            <a:r>
              <a:rPr lang="en-US" sz="2000" b="1" dirty="0" err="1"/>
              <a:t>khawmin</a:t>
            </a:r>
            <a:r>
              <a:rPr lang="en-US" sz="2000" b="1" dirty="0"/>
              <a:t> (Mark 14:38); upna </a:t>
            </a:r>
            <a:r>
              <a:rPr lang="en-US" sz="2000" b="1" dirty="0" err="1"/>
              <a:t>lum</a:t>
            </a:r>
            <a:r>
              <a:rPr lang="en-US" sz="2000" b="1" dirty="0"/>
              <a:t> </a:t>
            </a:r>
            <a:r>
              <a:rPr lang="en-US" sz="2000" b="1" dirty="0" err="1"/>
              <a:t>tawi</a:t>
            </a:r>
            <a:r>
              <a:rPr lang="en-US" sz="2000" b="1" dirty="0"/>
              <a:t>-in (Eph. 6:16).</a:t>
            </a:r>
            <a:endParaRPr lang="en" sz="24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34" y="2346741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MAWHNA PELH NADING THUHILHNATE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581024" y="556514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altLang="en-US" b="1" dirty="0">
                <a:solidFill>
                  <a:srgbClr val="D8FFE4"/>
                </a:solidFill>
                <a:latin typeface="Comic Sans MS" panose="030F0702030302020204" pitchFamily="66" charset="0"/>
              </a:rPr>
              <a:t>Na </a:t>
            </a:r>
            <a:r>
              <a:rPr lang="en-US" altLang="en-US" b="1" dirty="0" err="1">
                <a:solidFill>
                  <a:srgbClr val="D8FFE4"/>
                </a:solidFill>
                <a:latin typeface="Comic Sans MS" panose="030F0702030302020204" pitchFamily="66" charset="0"/>
              </a:rPr>
              <a:t>mit</a:t>
            </a:r>
            <a:r>
              <a:rPr lang="en-US" altLang="en-US" b="1" dirty="0">
                <a:solidFill>
                  <a:srgbClr val="D8FFE4"/>
                </a:solidFill>
                <a:latin typeface="Comic Sans MS" panose="030F0702030302020204" pitchFamily="66" charset="0"/>
              </a:rPr>
              <a:t> in hong </a:t>
            </a:r>
            <a:r>
              <a:rPr lang="en-US" altLang="en-US" b="1" dirty="0" err="1">
                <a:solidFill>
                  <a:srgbClr val="D8FFE4"/>
                </a:solidFill>
                <a:latin typeface="Comic Sans MS" panose="030F0702030302020204" pitchFamily="66" charset="0"/>
              </a:rPr>
              <a:t>khialhsak</a:t>
            </a:r>
            <a:r>
              <a:rPr lang="en-US" altLang="en-US" b="1" dirty="0">
                <a:solidFill>
                  <a:srgbClr val="D8FFE4"/>
                </a:solidFill>
                <a:latin typeface="Comic Sans MS" panose="030F0702030302020204" pitchFamily="66" charset="0"/>
              </a:rPr>
              <a:t> le </a:t>
            </a:r>
            <a:r>
              <a:rPr lang="en-US" altLang="en-US" b="1" dirty="0" err="1">
                <a:solidFill>
                  <a:srgbClr val="D8FFE4"/>
                </a:solidFill>
                <a:latin typeface="Comic Sans MS" panose="030F0702030302020204" pitchFamily="66" charset="0"/>
              </a:rPr>
              <a:t>khelkhia</a:t>
            </a:r>
            <a:r>
              <a:rPr lang="en-US" altLang="en-US" b="1" dirty="0">
                <a:solidFill>
                  <a:srgbClr val="D8FFE4"/>
                </a:solidFill>
                <a:latin typeface="Comic Sans MS" panose="030F0702030302020204" pitchFamily="66" charset="0"/>
              </a:rPr>
              <a:t> in. Mit </a:t>
            </a:r>
            <a:r>
              <a:rPr lang="en-US" altLang="en-US" b="1" dirty="0" err="1">
                <a:solidFill>
                  <a:srgbClr val="D8FFE4"/>
                </a:solidFill>
                <a:latin typeface="Comic Sans MS" panose="030F0702030302020204" pitchFamily="66" charset="0"/>
              </a:rPr>
              <a:t>kim</a:t>
            </a:r>
            <a:r>
              <a:rPr lang="en-US" altLang="en-US" b="1" dirty="0">
                <a:solidFill>
                  <a:srgbClr val="D8FFE4"/>
                </a:solidFill>
                <a:latin typeface="Comic Sans MS" panose="030F0702030302020204" pitchFamily="66" charset="0"/>
              </a:rPr>
              <a:t> tawh hell </a:t>
            </a:r>
            <a:r>
              <a:rPr lang="en-US" altLang="en-US" b="1" dirty="0" err="1">
                <a:solidFill>
                  <a:srgbClr val="D8FFE4"/>
                </a:solidFill>
                <a:latin typeface="Comic Sans MS" panose="030F0702030302020204" pitchFamily="66" charset="0"/>
              </a:rPr>
              <a:t>khuk</a:t>
            </a:r>
            <a:r>
              <a:rPr lang="en-US" altLang="en-US" b="1" dirty="0">
                <a:solidFill>
                  <a:srgbClr val="D8FFE4"/>
                </a:solidFill>
                <a:latin typeface="Comic Sans MS" panose="030F0702030302020204" pitchFamily="66" charset="0"/>
              </a:rPr>
              <a:t> sungah hong </a:t>
            </a:r>
            <a:r>
              <a:rPr lang="en-US" altLang="en-US" b="1" dirty="0" err="1">
                <a:solidFill>
                  <a:srgbClr val="D8FFE4"/>
                </a:solidFill>
                <a:latin typeface="Comic Sans MS" panose="030F0702030302020204" pitchFamily="66" charset="0"/>
              </a:rPr>
              <a:t>kikhiat</a:t>
            </a:r>
            <a:r>
              <a:rPr lang="en-US" altLang="en-US" b="1" dirty="0">
                <a:solidFill>
                  <a:srgbClr val="D8FFE4"/>
                </a:solidFill>
                <a:latin typeface="Comic Sans MS" panose="030F0702030302020204" pitchFamily="66" charset="0"/>
              </a:rPr>
              <a:t> sangin </a:t>
            </a:r>
            <a:r>
              <a:rPr lang="en-US" altLang="en-US" b="1" dirty="0" err="1">
                <a:solidFill>
                  <a:srgbClr val="D8FFE4"/>
                </a:solidFill>
                <a:latin typeface="Comic Sans MS" panose="030F0702030302020204" pitchFamily="66" charset="0"/>
              </a:rPr>
              <a:t>mit</a:t>
            </a:r>
            <a:r>
              <a:rPr lang="en-US" altLang="en-US" b="1" dirty="0">
                <a:solidFill>
                  <a:srgbClr val="D8FFE4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D8FFE4"/>
                </a:solidFill>
                <a:latin typeface="Comic Sans MS" panose="030F0702030302020204" pitchFamily="66" charset="0"/>
              </a:rPr>
              <a:t>langkhat</a:t>
            </a:r>
            <a:r>
              <a:rPr lang="en-US" altLang="en-US" b="1" dirty="0">
                <a:solidFill>
                  <a:srgbClr val="D8FFE4"/>
                </a:solidFill>
                <a:latin typeface="Comic Sans MS" panose="030F0702030302020204" pitchFamily="66" charset="0"/>
              </a:rPr>
              <a:t> taw-in Pasian' Ukna sungah om lecin </a:t>
            </a:r>
            <a:r>
              <a:rPr lang="en-US" altLang="en-US" b="1" dirty="0" err="1">
                <a:solidFill>
                  <a:srgbClr val="D8FFE4"/>
                </a:solidFill>
                <a:latin typeface="Comic Sans MS" panose="030F0702030302020204" pitchFamily="66" charset="0"/>
              </a:rPr>
              <a:t>nang</a:t>
            </a:r>
            <a:r>
              <a:rPr lang="en-US" altLang="en-US" b="1" dirty="0">
                <a:solidFill>
                  <a:srgbClr val="D8FFE4"/>
                </a:solidFill>
                <a:latin typeface="Comic Sans MS" panose="030F0702030302020204" pitchFamily="66" charset="0"/>
              </a:rPr>
              <a:t>-a' dingin </a:t>
            </a:r>
            <a:r>
              <a:rPr lang="en-US" altLang="en-US" b="1" dirty="0" err="1">
                <a:solidFill>
                  <a:srgbClr val="D8FFE4"/>
                </a:solidFill>
                <a:latin typeface="Comic Sans MS" panose="030F0702030302020204" pitchFamily="66" charset="0"/>
              </a:rPr>
              <a:t>hoihzaw</a:t>
            </a:r>
            <a:r>
              <a:rPr lang="en-US" altLang="en-US" b="1" dirty="0">
                <a:solidFill>
                  <a:srgbClr val="D8FFE4"/>
                </a:solidFill>
                <a:latin typeface="Comic Sans MS" panose="030F0702030302020204" pitchFamily="66" charset="0"/>
              </a:rPr>
              <a:t> hi.</a:t>
            </a:r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(Mark 9:47)</a:t>
            </a:r>
            <a:endParaRPr lang="es-ES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227653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Zeisu </a:t>
            </a:r>
            <a:r>
              <a:rPr lang="en-US" sz="2000" b="1" dirty="0"/>
              <a:t>in mawhna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pumpelh</a:t>
            </a:r>
            <a:r>
              <a:rPr lang="en-US" sz="2000" b="1" dirty="0"/>
              <a:t> nadingin thuhilhna </a:t>
            </a:r>
            <a:r>
              <a:rPr lang="en-US" sz="2000" b="1" dirty="0" err="1"/>
              <a:t>kician</a:t>
            </a:r>
            <a:r>
              <a:rPr lang="en-US" sz="2000" b="1" dirty="0"/>
              <a:t> </a:t>
            </a:r>
            <a:r>
              <a:rPr lang="en-US" sz="2000" b="1" dirty="0" err="1"/>
              <a:t>nusia</a:t>
            </a:r>
            <a:r>
              <a:rPr lang="en-US" sz="2000" b="1" dirty="0"/>
              <a:t> hi</a:t>
            </a:r>
            <a:r>
              <a:rPr lang="en" sz="2000" b="1" dirty="0"/>
              <a:t>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395871"/>
              </p:ext>
            </p:extLst>
          </p:nvPr>
        </p:nvGraphicFramePr>
        <p:xfrm>
          <a:off x="257174" y="1651221"/>
          <a:ext cx="8778671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257174" y="4292343"/>
            <a:ext cx="1166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Tom gen leng, mawhna le mawh bawl ding zolnate ahi thei zahin pelh in. Tua ading thungen in.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613745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14539" y="1434107"/>
            <a:ext cx="3008773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408421" y="2598447"/>
            <a:ext cx="4954288" cy="12926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78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THUKHAM</a:t>
            </a: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0"/>
            <a:ext cx="733830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THUKHAM LE MAWHNA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671118"/>
            <a:ext cx="6981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Mawhna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cihpen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thukham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palsatna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ahih manin a mawh mi khempeuh thukham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palsat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ahi uh hi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John 3:4)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1994511"/>
            <a:ext cx="11935103" cy="92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" sz="2000" b="1" dirty="0"/>
              <a:t>Thukham le mawhna kizopna ah, thukham zuihna tawh tuate mawhnate kigum khia zo ci-in a um mi khenkhat te-in diklo takin a deihna pulaak uh hi  (Gal . 5:4). Hih ngaihsutna in midangte lang ah a kheng val in hong tun hi, cihnopna ah thukham bei khin hi ci-in pulaak na hi.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3913899"/>
            <a:ext cx="4087655" cy="2750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389121" y="3732947"/>
            <a:ext cx="46246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Thukham in eite’ mawhna pulaak hi (1 John 3:4). Thukham omlo hileh mawh na bang cih i thei kei ding hi (Romans 7:7), tua ahihmanin, eite in kiphel na ding i mu zo kei ding hi( Gal. 3:24).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389121" y="5326791"/>
            <a:ext cx="4624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Vangikpi khat cih sang’sik in, thukham in mawhna i lau’huai na gute i thuak loh nadingin hongdal dai khat ahi hi    (1 John 5:3; Late 1:1-3).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53336" y="2876568"/>
            <a:ext cx="12013761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Buai’ huai thu in, thukham pen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gupna ngah nading lam khat bangin ahihkeileh a khaktan na khat bangin thukham pen kizom hi cih ngaihsutna ahi 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Ahizongin thukham i sepna pen cikmah in gupna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bek hingeilo 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Tua hileh ama’ sepna bang hiam?</a:t>
            </a: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731520" y="2388471"/>
            <a:ext cx="4954289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60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LUNGDAMNA  THU</a:t>
            </a: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1477</Words>
  <Application>Microsoft Office PowerPoint</Application>
  <PresentationFormat>Panorámica</PresentationFormat>
  <Paragraphs>68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Comic Sans MS</vt:lpstr>
      <vt:lpstr>Aptos Display</vt:lpstr>
      <vt:lpstr>Constantia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98</cp:revision>
  <dcterms:created xsi:type="dcterms:W3CDTF">2026-04-14T06:19:54Z</dcterms:created>
  <dcterms:modified xsi:type="dcterms:W3CDTF">2026-05-19T14:26:18Z</dcterms:modified>
</cp:coreProperties>
</file>