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Ama’ hoihna hang in Pasian in eite kisik dingin hong sam ahi hi                    (Rom.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Eite in ama sapna i dawng hi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I sep khialh nate hanga lungkhamna tak tawh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Khialhna nusia in khensatna diktak tawh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Zeisu’n singlamteh tungah a sisan luanna hangin Pasian in i mawh nate hong maisak hi (Col.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MAWHNA LE HEHPIHNA KIKAAL KIZOPNA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Romans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Romans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Romans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Romans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eite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mawhnei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mi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hih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laitak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“Khazih ei’ ading hong si”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mawhna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hongtam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ciang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“hehpihna hong tam”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“mawhna in sihna ah huzap”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hehpihna in tawntung nunna ngah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sak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“mawhna thaman sihna”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“Pasian letsong in tawntung nunna hi”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Ama’ hoihna hang in Pasian in eite kisik dingin hong sam ahi hi                    (Rom.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Eite in ama sapna i dawng hi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sep khialh nate hanga lungkhamna tak tawh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Khialhna nusia in khensatna diktak tawh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Zeisu’n singlamteh tungah a sisan luanna hangin Pasian in i mawh nate hong maisak hi (Col.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MAWHNA LE HEHPIHNA KIKAAL KIZOPNA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Romans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eite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mawhnei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mi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hih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laitak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“Khazih ei’ ading hong si”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Romans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mawhna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hongtam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ciang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“hehpihna hong tam”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Romans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“mawhna in sihna ah huzap”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hehpihna in tawntung nunna ngah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sak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Romans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“mawhna thaman sihna”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“Pasian letsong in tawntung nunna hi”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KISIKNA LE MAISAKNA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6, 2026 ading Lesson 10 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MAISAKNA I HEHPIHNA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TOPA aw,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khualna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in, ka khialhna hong maisak in. Banghang hiam cihleh ka khialhna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lianlua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(Late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Mawhna le hehpihna kikaal ah kizopna in bang hiam?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719352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MAISAKNA PUANPITE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1302772" y="566333"/>
            <a:ext cx="9382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Tua ciangin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amahin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Lawm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aw,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mopuan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silh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lopi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banghang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mun hong tung thei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nahi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hiam?’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acih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ciangin tua pa in a dawng thei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(Matthew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Pasian pawlpi—tua pawl mimal khat sim in— “a siangtho puan pak” silh in, “niinban’na, kigiit kikeek cihte paubaan na bang mah a om kei” </a:t>
            </a:r>
            <a:r>
              <a:rPr lang="en-US" sz="2000" b="1" dirty="0"/>
              <a:t>hi</a:t>
            </a:r>
            <a:r>
              <a:rPr lang="en" sz="2000" b="1" dirty="0"/>
              <a:t> (Mang. 19:8; Eph.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56579"/>
            <a:ext cx="5044888" cy="258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Adam le Eve te-in mawhna hongbawl uh ciangin, a puan ding uh amau mahin bawl in hong silh uh hi. Ahizongin amaute in Pasian mai-ah puan silhlo bangin kingaih sun uh hi (Pian. 3:7-10). Pasian hong gelsak puan in Khazih piak “ mo puan” limciing hi: i mawhnate hong maisak a kicing ama thumaanna hi (Pian. 3:21; Late 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4936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Hih a hoih mahmah puanpi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mi siangthote’ cihtak tak a nasep nate” limciing 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(Mang. 19:8b). Ahizongin tua thuman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pen amau hilo a; Khazih tungtawnin amaute kipia ahihi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(Mang.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805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puan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tawh lo-in kua amah vangam lut theilo ding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(Matt.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Pasian’ </a:t>
            </a:r>
            <a:r>
              <a:rPr lang="en-US" sz="2400" b="1" dirty="0" err="1">
                <a:latin typeface="Constantia" panose="02030602050306030303" pitchFamily="18" charset="0"/>
              </a:rPr>
              <a:t>tanu</a:t>
            </a:r>
            <a:r>
              <a:rPr lang="en-US" sz="2400" b="1" dirty="0">
                <a:latin typeface="Constantia" panose="02030602050306030303" pitchFamily="18" charset="0"/>
              </a:rPr>
              <a:t> tapa a </a:t>
            </a:r>
            <a:r>
              <a:rPr lang="en-US" sz="2400" b="1" dirty="0" err="1">
                <a:latin typeface="Constantia" panose="02030602050306030303" pitchFamily="18" charset="0"/>
              </a:rPr>
              <a:t>suak</a:t>
            </a:r>
            <a:r>
              <a:rPr lang="en-US" sz="2400" b="1" dirty="0">
                <a:latin typeface="Constantia" panose="02030602050306030303" pitchFamily="18" charset="0"/>
              </a:rPr>
              <a:t> ding mi khat in </a:t>
            </a:r>
            <a:r>
              <a:rPr lang="en-US" sz="2400" b="1" dirty="0" err="1">
                <a:latin typeface="Constantia" panose="02030602050306030303" pitchFamily="18" charset="0"/>
              </a:rPr>
              <a:t>kisikna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maisakna</a:t>
            </a:r>
            <a:r>
              <a:rPr lang="en-US" sz="2400" b="1" dirty="0">
                <a:latin typeface="Constantia" panose="02030602050306030303" pitchFamily="18" charset="0"/>
              </a:rPr>
              <a:t> pen Khazih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tatkhiatna</a:t>
            </a:r>
            <a:r>
              <a:rPr lang="en-US" sz="2400" b="1" dirty="0">
                <a:latin typeface="Constantia" panose="02030602050306030303" pitchFamily="18" charset="0"/>
              </a:rPr>
              <a:t> tungtawn in ngah ding hi cih thuman a sang ding hi. Hih thu a </a:t>
            </a:r>
            <a:r>
              <a:rPr lang="en-US" sz="2400" b="1" dirty="0" err="1">
                <a:latin typeface="Constantia" panose="02030602050306030303" pitchFamily="18" charset="0"/>
              </a:rPr>
              <a:t>kician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sak</a:t>
            </a:r>
            <a:r>
              <a:rPr lang="en-US" sz="2400" b="1" dirty="0">
                <a:latin typeface="Constantia" panose="02030602050306030303" pitchFamily="18" charset="0"/>
              </a:rPr>
              <a:t> mawh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mi in ama adingin a </a:t>
            </a:r>
            <a:r>
              <a:rPr lang="en-US" sz="2400" b="1" dirty="0" err="1">
                <a:latin typeface="Constantia" panose="02030602050306030303" pitchFamily="18" charset="0"/>
              </a:rPr>
              <a:t>sepsa</a:t>
            </a:r>
            <a:r>
              <a:rPr lang="en-US" sz="2400" b="1" dirty="0">
                <a:latin typeface="Constantia" panose="02030602050306030303" pitchFamily="18" charset="0"/>
              </a:rPr>
              <a:t> thu tawh </a:t>
            </a:r>
            <a:r>
              <a:rPr lang="en-US" sz="2400" b="1" dirty="0" err="1">
                <a:latin typeface="Constantia" panose="02030602050306030303" pitchFamily="18" charset="0"/>
              </a:rPr>
              <a:t>kizui</a:t>
            </a:r>
            <a:r>
              <a:rPr lang="en-US" sz="2400" b="1" dirty="0">
                <a:latin typeface="Constantia" panose="02030602050306030303" pitchFamily="18" charset="0"/>
              </a:rPr>
              <a:t>-in </a:t>
            </a:r>
            <a:r>
              <a:rPr lang="en-US" sz="2400" b="1" dirty="0" err="1">
                <a:latin typeface="Constantia" panose="02030602050306030303" pitchFamily="18" charset="0"/>
              </a:rPr>
              <a:t>hanciam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san</a:t>
            </a:r>
            <a:r>
              <a:rPr lang="en-US" sz="2400" b="1" dirty="0">
                <a:latin typeface="Constantia" panose="02030602050306030303" pitchFamily="18" charset="0"/>
              </a:rPr>
              <a:t> ding hi-a, Pasian in a </a:t>
            </a:r>
            <a:r>
              <a:rPr lang="en-US" sz="2400" b="1" dirty="0" err="1">
                <a:latin typeface="Constantia" panose="02030602050306030303" pitchFamily="18" charset="0"/>
              </a:rPr>
              <a:t>puah</a:t>
            </a:r>
            <a:r>
              <a:rPr lang="en-US" sz="2400" b="1" dirty="0">
                <a:latin typeface="Constantia" panose="02030602050306030303" pitchFamily="18" charset="0"/>
              </a:rPr>
              <a:t> phat </a:t>
            </a:r>
            <a:r>
              <a:rPr lang="en-US" sz="2400" b="1" dirty="0" err="1">
                <a:latin typeface="Constantia" panose="02030602050306030303" pitchFamily="18" charset="0"/>
              </a:rPr>
              <a:t>sakkik</a:t>
            </a:r>
            <a:r>
              <a:rPr lang="en-US" sz="2400" b="1" dirty="0">
                <a:latin typeface="Constantia" panose="02030602050306030303" pitchFamily="18" charset="0"/>
              </a:rPr>
              <a:t> vangliatna in ama kha sungah hong </a:t>
            </a:r>
            <a:r>
              <a:rPr lang="en-US" sz="2400" b="1" dirty="0" err="1">
                <a:latin typeface="Constantia" panose="02030602050306030303" pitchFamily="18" charset="0"/>
              </a:rPr>
              <a:t>lut</a:t>
            </a:r>
            <a:r>
              <a:rPr lang="en-US" sz="2400" b="1" dirty="0">
                <a:latin typeface="Constantia" panose="02030602050306030303" pitchFamily="18" charset="0"/>
              </a:rPr>
              <a:t> in, gimna omlo in hehpihna </a:t>
            </a:r>
            <a:r>
              <a:rPr lang="en-US" sz="2400" b="1" dirty="0" err="1">
                <a:latin typeface="Constantia" panose="02030602050306030303" pitchFamily="18" charset="0"/>
              </a:rPr>
              <a:t>tokhom</a:t>
            </a:r>
            <a:r>
              <a:rPr lang="en-US" sz="2400" b="1" dirty="0">
                <a:latin typeface="Constantia" panose="02030602050306030303" pitchFamily="18" charset="0"/>
              </a:rPr>
              <a:t> tungah </a:t>
            </a:r>
            <a:r>
              <a:rPr lang="en-US" sz="2400" b="1" dirty="0" err="1">
                <a:latin typeface="Constantia" panose="02030602050306030303" pitchFamily="18" charset="0"/>
              </a:rPr>
              <a:t>thuum</a:t>
            </a:r>
            <a:r>
              <a:rPr lang="en-US" sz="2400" b="1" dirty="0">
                <a:latin typeface="Constantia" panose="02030602050306030303" pitchFamily="18" charset="0"/>
              </a:rPr>
              <a:t> ding hi. Khazih in a </a:t>
            </a:r>
            <a:r>
              <a:rPr lang="en-US" sz="2400" b="1" dirty="0" err="1">
                <a:latin typeface="Constantia" panose="02030602050306030303" pitchFamily="18" charset="0"/>
              </a:rPr>
              <a:t>kisik</a:t>
            </a:r>
            <a:r>
              <a:rPr lang="en-US" sz="2400" b="1" dirty="0">
                <a:latin typeface="Constantia" panose="02030602050306030303" pitchFamily="18" charset="0"/>
              </a:rPr>
              <a:t> mite </a:t>
            </a:r>
            <a:r>
              <a:rPr lang="en-US" sz="2400" b="1" dirty="0" err="1">
                <a:latin typeface="Constantia" panose="02030602050306030303" pitchFamily="18" charset="0"/>
              </a:rPr>
              <a:t>bek</a:t>
            </a:r>
            <a:r>
              <a:rPr lang="en-US" sz="2400" b="1" dirty="0">
                <a:latin typeface="Constantia" panose="02030602050306030303" pitchFamily="18" charset="0"/>
              </a:rPr>
              <a:t> maisak hilo hi, ahizongin Amah in a maisak </a:t>
            </a:r>
            <a:r>
              <a:rPr lang="en-US" sz="2400" b="1" dirty="0" err="1">
                <a:latin typeface="Constantia" panose="02030602050306030303" pitchFamily="18" charset="0"/>
              </a:rPr>
              <a:t>mipa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kisik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sak</a:t>
            </a:r>
            <a:r>
              <a:rPr lang="en-US" sz="2400" b="1" dirty="0">
                <a:latin typeface="Constantia" panose="02030602050306030303" pitchFamily="18" charset="0"/>
              </a:rPr>
              <a:t> masa hi. A bawlsa </a:t>
            </a:r>
            <a:r>
              <a:rPr lang="en-US" sz="2400" b="1" dirty="0" err="1">
                <a:latin typeface="Constantia" panose="02030602050306030303" pitchFamily="18" charset="0"/>
              </a:rPr>
              <a:t>kiginnate</a:t>
            </a:r>
            <a:r>
              <a:rPr lang="en-US" sz="2400" b="1" dirty="0">
                <a:latin typeface="Constantia" panose="02030602050306030303" pitchFamily="18" charset="0"/>
              </a:rPr>
              <a:t> zo </a:t>
            </a:r>
            <a:r>
              <a:rPr lang="en-US" sz="2400" b="1" dirty="0" err="1">
                <a:latin typeface="Constantia" panose="02030602050306030303" pitchFamily="18" charset="0"/>
              </a:rPr>
              <a:t>khin</a:t>
            </a:r>
            <a:r>
              <a:rPr lang="en-US" sz="2400" b="1" dirty="0">
                <a:latin typeface="Constantia" panose="02030602050306030303" pitchFamily="18" charset="0"/>
              </a:rPr>
              <a:t> ahih manin Khazih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tawntung </a:t>
            </a:r>
            <a:r>
              <a:rPr lang="en-US" sz="2400" b="1" dirty="0" err="1">
                <a:latin typeface="Constantia" panose="02030602050306030303" pitchFamily="18" charset="0"/>
              </a:rPr>
              <a:t>thumaanna</a:t>
            </a:r>
            <a:r>
              <a:rPr lang="en-US" sz="2400" b="1" dirty="0">
                <a:latin typeface="Constantia" panose="02030602050306030303" pitchFamily="18" charset="0"/>
              </a:rPr>
              <a:t> a um kha khempeuh ading in lai bawl </a:t>
            </a:r>
            <a:r>
              <a:rPr lang="en-US" sz="2400" b="1" dirty="0" err="1">
                <a:latin typeface="Constantia" panose="02030602050306030303" pitchFamily="18" charset="0"/>
              </a:rPr>
              <a:t>khin</a:t>
            </a:r>
            <a:r>
              <a:rPr lang="en-US" sz="2400" b="1" dirty="0">
                <a:latin typeface="Constantia" panose="02030602050306030303" pitchFamily="18" charset="0"/>
              </a:rPr>
              <a:t> hi. Vantung </a:t>
            </a:r>
            <a:r>
              <a:rPr lang="en-US" sz="2400" b="1" dirty="0" err="1">
                <a:latin typeface="Constantia" panose="02030602050306030303" pitchFamily="18" charset="0"/>
              </a:rPr>
              <a:t>siambu</a:t>
            </a:r>
            <a:r>
              <a:rPr lang="en-US" sz="2400" b="1" dirty="0">
                <a:latin typeface="Constantia" panose="02030602050306030303" pitchFamily="18" charset="0"/>
              </a:rPr>
              <a:t> ah a </a:t>
            </a:r>
            <a:r>
              <a:rPr lang="en-US" sz="2400" b="1" dirty="0" err="1">
                <a:latin typeface="Constantia" panose="02030602050306030303" pitchFamily="18" charset="0"/>
              </a:rPr>
              <a:t>kigaan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manpha</a:t>
            </a:r>
            <a:r>
              <a:rPr lang="en-US" sz="2400" b="1" dirty="0">
                <a:latin typeface="Constantia" panose="02030602050306030303" pitchFamily="18" charset="0"/>
              </a:rPr>
              <a:t> mahmah in </a:t>
            </a:r>
            <a:r>
              <a:rPr lang="en-US" sz="2400" b="1" dirty="0" err="1">
                <a:latin typeface="Constantia" panose="02030602050306030303" pitchFamily="18" charset="0"/>
              </a:rPr>
              <a:t>niin</a:t>
            </a:r>
            <a:r>
              <a:rPr lang="en-US" sz="2400" b="1" dirty="0">
                <a:latin typeface="Constantia" panose="02030602050306030303" pitchFamily="18" charset="0"/>
              </a:rPr>
              <a:t> banana a omlo </a:t>
            </a:r>
            <a:r>
              <a:rPr lang="en-US" sz="2400" b="1" dirty="0" err="1">
                <a:latin typeface="Constantia" panose="02030602050306030303" pitchFamily="18" charset="0"/>
              </a:rPr>
              <a:t>puan</a:t>
            </a:r>
            <a:r>
              <a:rPr lang="en-US" sz="2400" b="1" dirty="0">
                <a:latin typeface="Constantia" panose="02030602050306030303" pitchFamily="18" charset="0"/>
              </a:rPr>
              <a:t> pen a </a:t>
            </a:r>
            <a:r>
              <a:rPr lang="en-US" sz="2400" b="1" dirty="0" err="1">
                <a:latin typeface="Constantia" panose="02030602050306030303" pitchFamily="18" charset="0"/>
              </a:rPr>
              <a:t>kisik</a:t>
            </a:r>
            <a:r>
              <a:rPr lang="en-US" sz="2400" b="1" dirty="0">
                <a:latin typeface="Constantia" panose="02030602050306030303" pitchFamily="18" charset="0"/>
              </a:rPr>
              <a:t>, thu’ um </a:t>
            </a:r>
            <a:r>
              <a:rPr lang="en-US" sz="2400" b="1" dirty="0" err="1">
                <a:latin typeface="Constantia" panose="02030602050306030303" pitchFamily="18" charset="0"/>
              </a:rPr>
              <a:t>mawhnei</a:t>
            </a:r>
            <a:r>
              <a:rPr lang="en-US" sz="2400" b="1" dirty="0">
                <a:latin typeface="Constantia" panose="02030602050306030303" pitchFamily="18" charset="0"/>
              </a:rPr>
              <a:t> mi adingin </a:t>
            </a:r>
            <a:r>
              <a:rPr lang="en-US" sz="2400" b="1" dirty="0" err="1">
                <a:latin typeface="Constantia" panose="02030602050306030303" pitchFamily="18" charset="0"/>
              </a:rPr>
              <a:t>hongpia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khinzo</a:t>
            </a:r>
            <a:r>
              <a:rPr lang="en-US" sz="2400" b="1" dirty="0">
                <a:latin typeface="Constantia" panose="02030602050306030303" pitchFamily="18" charset="0"/>
              </a:rPr>
              <a:t> hi.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174907"/>
            <a:ext cx="4873032" cy="649643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I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mawhnate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pulak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lehang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i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mawhnate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hong maisak in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i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diktat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lohna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khempeuh pan hong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sawpsiang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dingin amah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muan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huai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in a </a:t>
            </a:r>
            <a:r>
              <a:rPr lang="en-US" sz="40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dik</a:t>
            </a:r>
            <a:r>
              <a:rPr lang="en-US" sz="40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hi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John 1:9,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ZSV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Kisikna: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Kisik ding zekaai sak 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5889E"/>
                </a:solidFill>
              </a:rPr>
              <a:t>Kisikna man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BE2B39"/>
                </a:solidFill>
              </a:rPr>
              <a:t>Kisik ding sapna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Maisakna: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Maisakna i hehpihna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4BA128"/>
                </a:solidFill>
              </a:rPr>
              <a:t>Maisakna puanpite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182879" y="160421"/>
            <a:ext cx="6895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Lai Siangtho in “mi khempeuh in gitloh nate sem in Pasian’  vangliatna ban lo uh hi” ci-in pulaak hi (Rom.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164645" y="2753878"/>
            <a:ext cx="6895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mun thu khat bek om hi: tua in kisikna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164650" y="1514871"/>
            <a:ext cx="67931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Ahizongin Pasian in i mawhnate maisak dingin kiging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sa-in om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Pasian in hong maisak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noploh zah dong dingin a lian mahmah ahihkeileh a lipkhap huai mawhna cih bang omlo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(Isaiah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182879" y="871514"/>
            <a:ext cx="68952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 in eite mawhna pen kipeel theilo ahihkeileh kihem khia theilo ahihna pulaak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KISIKNA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KISIK DING ZEKAI SAK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Zeisu in Martha kiangah, “Martha, Martha aw, lunghihmawhna na hau a, na lung a gim hi.” 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(Luke 10:41 </a:t>
            </a:r>
            <a:r>
              <a:rPr lang="en" sz="11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ZSV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Lazarus’ inn ah, Zeisu in gup ngah nading in a thupi thu tampi a pulaak hi. Ahizongin Martha na ngai lo hi. Aman’ hun ngeilo hi. A sep ding tampi nei hi! (Luke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234547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Tua pen eite tungah zong hithei hi. Mawhna i bawl khitciangin Kha Siangtho in kisik dingin hong sap ciang, Satan in mawhna i neihna dinmun ah ngaih sut kaak ding le maisak sak ding zon na pan hong dal theih nading gamtatna, lunggim’na ahihkeileh adang lungsim buai’nate tawh hong dim sak hi.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30576"/>
            <a:ext cx="3993423" cy="258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Ahizongin Pasian lungkia lo hi. Amah in ama’ sapna zom suak hi (Ezek. 33:11). Amah in i’ mawhna te belpuansia tawh genteh hi  (Isa. 64:6). Amah in kikhek ding khat hong kal’ hi: a siangtho ama’ puan tawh  niin bang i puan te (Zech. 3:4), puante pen Zeisu sisan tawh sawp hi (Mang.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KISIKNA MAN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33351" y="572392"/>
            <a:ext cx="11925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Hong pai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, TOPA kiangah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ciahkik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Banghang hiam cihleh amah in eite hong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balgawp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a, ahi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zongin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hong damsak ding hi. Amah in eite hong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satliam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a, ahi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zongin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liamma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hong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tuam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ding hi.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(Hosea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Kisikna i cih bang hiam? Kisikna man le kineih khem kisikna a kilamdan’na  bang hiam? (2 Cor.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183984"/>
            <a:ext cx="685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Mawhna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khak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ciangin, Kha Siangtho in eite  pen “a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khenkhen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hong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kitam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in 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lianzaw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lunggim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tawh “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liam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”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sak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Eite in kisikna man tawh thukkik hileng Pasian in i mawhnate hong maisak in eite hong dam sak ding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(Hos. 6:1).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Mawhna bawl kha cih thu in eite hong lungneu sak in mai sakna ngah nading a thupi lunggulhna hong pian’ sak ciang 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(siatna thuakna a om hiam, a om kei hiam), eite in kisikna man i ngah hi.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Mawhna in tha khat in le kisamlo dinmun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hong tunpih pih ciang in,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kisikna hong piangsak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Eite’ sepsate hoih tak hong pian’ lohciang zumhuai sak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Git’loh gamtatna i thaman omlo hileh i gamtatna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te  dah nading omlo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Tua in kisikna man hitheilo hi.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KISIK DING SAPNA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256346" y="585172"/>
            <a:ext cx="9785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Tua ahih manin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mawhnate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uh a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kiphiatsiang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theih nadingin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kisikkik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unla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kikhel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un. Tua hileh Topa kiang panin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thamalhkikna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hun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 hong tung ding hi.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(Sawl.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65144"/>
            <a:ext cx="8373782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Tuiphum John le Zeisu te in “kisik kik un “ ci-in a kibang thupuak tawh amaute nasepna kipan uh hi (Matt.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237567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Kisikna le maisakna in eite hong kilamdang sak ding hi cih thei in; khialhna nusia dingin lampi honglak lungsim kikhelna tungtawn in  (John 5:14).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1927140"/>
            <a:ext cx="8373782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Kisikna pan bang hang 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thupi hiam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Ahangin tua omlo hileh mawhna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 kimaisak theilo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Sawl.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2:38; 3:19). Hih nasep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koi bangin hong tung hiam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MAISAKNA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MAISAKNA I HEHPIHNA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1896426" y="672197"/>
            <a:ext cx="8367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TOPA aw,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khualna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in, ka khialhna hong maisak in. Banghang hiam cihleh ka khialhna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lianlua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(Late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20124"/>
            <a:ext cx="6722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Pasian in maisak nading tawh kisai in zawh thawh thu zang lo hi. Tua maisakna i ngah nadingin bangmah i sep omlo hi. Pasian’ hehpihna hang le mongneilo hong itna tungtawn in mawhna hong maisak hi. </a:t>
            </a:r>
            <a:r>
              <a:rPr lang="en-US" sz="2000" b="1" dirty="0"/>
              <a:t>Amah pen “</a:t>
            </a:r>
            <a:r>
              <a:rPr lang="en-US" sz="2000" b="1" dirty="0" err="1"/>
              <a:t>hoih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tawh kidim in maisak ding </a:t>
            </a:r>
            <a:r>
              <a:rPr lang="en-US" sz="2000" b="1" dirty="0" err="1"/>
              <a:t>kigingsa</a:t>
            </a:r>
            <a:r>
              <a:rPr lang="en-US" sz="2000" b="1" dirty="0"/>
              <a:t> in om a, hehpihna </a:t>
            </a:r>
            <a:r>
              <a:rPr lang="en-US" sz="2000" b="1" dirty="0" err="1"/>
              <a:t>kicing</a:t>
            </a:r>
            <a:r>
              <a:rPr lang="en-US" sz="2000" b="1" dirty="0"/>
              <a:t> in </a:t>
            </a:r>
            <a:r>
              <a:rPr lang="en-US" sz="2000" b="1" dirty="0" err="1"/>
              <a:t>nei</a:t>
            </a:r>
            <a:r>
              <a:rPr lang="en-US" sz="2000" b="1" dirty="0"/>
              <a:t>” ahih manin hong maisak hi</a:t>
            </a:r>
            <a:r>
              <a:rPr lang="en" sz="2000" b="1" dirty="0"/>
              <a:t> (Late 86:5;  Pai. 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I mawhnate singlamteh khephung ah i paipih ciangin, Zeisu in i puak vangikte pan hong suakta sak hi  (Heb.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652385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itna hang mahin singlamteh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tungah amah le amah a kipiakna, eite’ piak zawhloh mawhna leiba a hong pia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(Eph.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1412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2026-04-18T15:41:31Z</dcterms:created>
  <dcterms:modified xsi:type="dcterms:W3CDTF">2026-05-23T16:37:39Z</dcterms:modified>
</cp:coreProperties>
</file>